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4"/>
  </p:sldMasterIdLst>
  <p:notesMasterIdLst>
    <p:notesMasterId r:id="rId22"/>
  </p:notesMasterIdLst>
  <p:sldIdLst>
    <p:sldId id="279" r:id="rId5"/>
    <p:sldId id="280" r:id="rId6"/>
    <p:sldId id="257" r:id="rId7"/>
    <p:sldId id="281" r:id="rId8"/>
    <p:sldId id="260" r:id="rId9"/>
    <p:sldId id="276" r:id="rId10"/>
    <p:sldId id="261" r:id="rId11"/>
    <p:sldId id="265" r:id="rId12"/>
    <p:sldId id="282" r:id="rId13"/>
    <p:sldId id="283" r:id="rId14"/>
    <p:sldId id="284" r:id="rId15"/>
    <p:sldId id="267" r:id="rId16"/>
    <p:sldId id="268" r:id="rId17"/>
    <p:sldId id="269" r:id="rId18"/>
    <p:sldId id="285" r:id="rId19"/>
    <p:sldId id="277" r:id="rId20"/>
    <p:sldId id="278" r:id="rId21"/>
  </p:sldIdLst>
  <p:sldSz cx="12192000" cy="6858000"/>
  <p:notesSz cx="12192000" cy="6858000"/>
  <p:embeddedFontLst>
    <p:embeddedFont>
      <p:font typeface="Cambria" panose="02040503050406030204" pitchFamily="18" charset="0"/>
      <p:regular r:id="rId23"/>
      <p:bold r:id="rId24"/>
      <p:italic r:id="rId25"/>
      <p:boldItalic r:id="rId26"/>
    </p:embeddedFont>
    <p:embeddedFont>
      <p:font typeface="Cabin" panose="020B0604020202020204" charset="0"/>
      <p:regular r:id="rId27"/>
      <p:bold r:id="rId28"/>
      <p:italic r:id="rId29"/>
      <p:boldItalic r:id="rId30"/>
    </p:embeddedFont>
    <p:embeddedFont>
      <p:font typeface="Calibri" panose="020F0502020204030204" pitchFamily="34"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576">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2" roundtripDataSignature="AMtx7mjldfd80zYeLKN/lcMfSEWAhYa3x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ew Crisp" initials="AC" lastIdx="6" clrIdx="0">
    <p:extLst>
      <p:ext uri="{19B8F6BF-5375-455C-9EA6-DF929625EA0E}">
        <p15:presenceInfo xmlns:p15="http://schemas.microsoft.com/office/powerpoint/2012/main" userId="S-1-5-21-2083667071-1112689225-1550850067-72956" providerId="AD"/>
      </p:ext>
    </p:extLst>
  </p:cmAuthor>
  <p:cmAuthor id="2" name="Ann Webber" initials="AW" lastIdx="5" clrIdx="1">
    <p:extLst>
      <p:ext uri="{19B8F6BF-5375-455C-9EA6-DF929625EA0E}">
        <p15:presenceInfo xmlns:p15="http://schemas.microsoft.com/office/powerpoint/2012/main" userId="S-1-5-21-2083667071-1112689225-1550850067-1111" providerId="AD"/>
      </p:ext>
    </p:extLst>
  </p:cmAuthor>
  <p:cmAuthor id="3" name="Sylvie Warren" initials="SW" lastIdx="1" clrIdx="2">
    <p:extLst>
      <p:ext uri="{19B8F6BF-5375-455C-9EA6-DF929625EA0E}">
        <p15:presenceInfo xmlns:p15="http://schemas.microsoft.com/office/powerpoint/2012/main" userId="S-1-5-21-2083667071-1112689225-1550850067-2912" providerId="AD"/>
      </p:ext>
    </p:extLst>
  </p:cmAuthor>
  <p:cmAuthor id="4" name="Sylvie Warren" initials="SW [2]" lastIdx="1" clrIdx="3">
    <p:extLst>
      <p:ext uri="{19B8F6BF-5375-455C-9EA6-DF929625EA0E}">
        <p15:presenceInfo xmlns:p15="http://schemas.microsoft.com/office/powerpoint/2012/main" userId="S::SylvieWarren@westat.com::883d986b-f480-49d9-baf9-f8caf0af0bd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943" autoAdjust="0"/>
  </p:normalViewPr>
  <p:slideViewPr>
    <p:cSldViewPr snapToGrid="0">
      <p:cViewPr varScale="1">
        <p:scale>
          <a:sx n="57" d="100"/>
          <a:sy n="57" d="100"/>
        </p:scale>
        <p:origin x="198" y="42"/>
      </p:cViewPr>
      <p:guideLst>
        <p:guide orient="horz" pos="2880"/>
        <p:guide pos="57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4.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font" Target="fonts/font12.fntdata"/><Relationship Id="rId42" Type="http://customschemas.google.com/relationships/presentationmetadata" Target="metadata"/><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3.fntdata"/><Relationship Id="rId33" Type="http://schemas.openxmlformats.org/officeDocument/2006/relationships/font" Target="fonts/font11.fntdata"/><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7.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2.fntdata"/><Relationship Id="rId32" Type="http://schemas.openxmlformats.org/officeDocument/2006/relationships/font" Target="fonts/font10.fntdata"/><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9.fntdata"/><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43" Type="http://schemas.openxmlformats.org/officeDocument/2006/relationships/commentAuthors" Target="commentAuthors.xml"/></Relationships>
</file>

<file path=ppt/diagrams/_rels/data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2.svg"/><Relationship Id="rId1" Type="http://schemas.openxmlformats.org/officeDocument/2006/relationships/image" Target="../media/image11.png"/><Relationship Id="rId4" Type="http://schemas.openxmlformats.org/officeDocument/2006/relationships/image" Target="../media/image14.svg"/></Relationships>
</file>

<file path=ppt/diagrams/_rels/data2.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image" Target="../media/image18.svg"/><Relationship Id="rId1" Type="http://schemas.openxmlformats.org/officeDocument/2006/relationships/image" Target="../media/image15.png"/><Relationship Id="rId6" Type="http://schemas.openxmlformats.org/officeDocument/2006/relationships/image" Target="../media/image22.svg"/><Relationship Id="rId5" Type="http://schemas.openxmlformats.org/officeDocument/2006/relationships/image" Target="../media/image17.png"/><Relationship Id="rId4" Type="http://schemas.openxmlformats.org/officeDocument/2006/relationships/image" Target="../media/image20.svg"/></Relationships>
</file>

<file path=ppt/diagrams/_rels/data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6.svg"/><Relationship Id="rId1" Type="http://schemas.openxmlformats.org/officeDocument/2006/relationships/image" Target="../media/image19.png"/><Relationship Id="rId6" Type="http://schemas.openxmlformats.org/officeDocument/2006/relationships/image" Target="../media/image30.svg"/><Relationship Id="rId5" Type="http://schemas.openxmlformats.org/officeDocument/2006/relationships/image" Target="../media/image21.png"/><Relationship Id="rId4" Type="http://schemas.openxmlformats.org/officeDocument/2006/relationships/image" Target="../media/image28.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2.svg"/><Relationship Id="rId1" Type="http://schemas.openxmlformats.org/officeDocument/2006/relationships/image" Target="../media/image11.png"/><Relationship Id="rId4" Type="http://schemas.openxmlformats.org/officeDocument/2006/relationships/image" Target="../media/image14.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image" Target="../media/image18.svg"/><Relationship Id="rId1" Type="http://schemas.openxmlformats.org/officeDocument/2006/relationships/image" Target="../media/image15.png"/><Relationship Id="rId6" Type="http://schemas.openxmlformats.org/officeDocument/2006/relationships/image" Target="../media/image22.svg"/><Relationship Id="rId5" Type="http://schemas.openxmlformats.org/officeDocument/2006/relationships/image" Target="../media/image17.png"/><Relationship Id="rId4" Type="http://schemas.openxmlformats.org/officeDocument/2006/relationships/image" Target="../media/image20.svg"/></Relationships>
</file>

<file path=ppt/diagrams/_rels/drawing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6.svg"/><Relationship Id="rId1" Type="http://schemas.openxmlformats.org/officeDocument/2006/relationships/image" Target="../media/image19.png"/><Relationship Id="rId6" Type="http://schemas.openxmlformats.org/officeDocument/2006/relationships/image" Target="../media/image30.svg"/><Relationship Id="rId5" Type="http://schemas.openxmlformats.org/officeDocument/2006/relationships/image" Target="../media/image21.png"/><Relationship Id="rId4" Type="http://schemas.openxmlformats.org/officeDocument/2006/relationships/image" Target="../media/image28.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11F370-5333-4C6B-85D8-B5649E86F828}"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B17CF6E3-47C5-424F-9268-F2205272D9DB}">
      <dgm:prSet custT="1"/>
      <dgm:spPr>
        <a:solidFill>
          <a:schemeClr val="bg1">
            <a:lumMod val="95000"/>
          </a:schemeClr>
        </a:solidFill>
      </dgm:spPr>
      <dgm:t>
        <a:bodyPr/>
        <a:lstStyle/>
        <a:p>
          <a:r>
            <a:rPr lang="en-US" sz="2400" b="0" i="0" dirty="0">
              <a:latin typeface="Calibri" panose="020F0502020204030204" pitchFamily="34" charset="0"/>
              <a:cs typeface="Calibri" panose="020F0502020204030204" pitchFamily="34" charset="0"/>
            </a:rPr>
            <a:t>Understand Why a Root Cause Analysis Is an Important Step for Improvement</a:t>
          </a:r>
          <a:endParaRPr lang="en-US" sz="2400" dirty="0">
            <a:latin typeface="Calibri" panose="020F0502020204030204" pitchFamily="34" charset="0"/>
            <a:cs typeface="Calibri" panose="020F0502020204030204" pitchFamily="34" charset="0"/>
          </a:endParaRPr>
        </a:p>
      </dgm:t>
    </dgm:pt>
    <dgm:pt modelId="{0CC9E967-7AB4-4318-875B-D693746DAFE9}" type="parTrans" cxnId="{14D61258-2608-4ABE-A4B3-21DED787B70D}">
      <dgm:prSet/>
      <dgm:spPr/>
      <dgm:t>
        <a:bodyPr/>
        <a:lstStyle/>
        <a:p>
          <a:endParaRPr lang="en-US"/>
        </a:p>
      </dgm:t>
    </dgm:pt>
    <dgm:pt modelId="{8175B68B-E886-44ED-8918-195CE80B0EFB}" type="sibTrans" cxnId="{14D61258-2608-4ABE-A4B3-21DED787B70D}">
      <dgm:prSet/>
      <dgm:spPr/>
      <dgm:t>
        <a:bodyPr/>
        <a:lstStyle/>
        <a:p>
          <a:endParaRPr lang="en-US"/>
        </a:p>
      </dgm:t>
    </dgm:pt>
    <dgm:pt modelId="{4A114C5B-8EA7-4AAC-98BE-E0DC6C857EEA}">
      <dgm:prSet custT="1"/>
      <dgm:spPr/>
      <dgm:t>
        <a:bodyPr/>
        <a:lstStyle/>
        <a:p>
          <a:r>
            <a:rPr lang="en-US" sz="2400" b="0" i="0" dirty="0">
              <a:latin typeface="Calibri" panose="020F0502020204030204" pitchFamily="34" charset="0"/>
              <a:cs typeface="Calibri" panose="020F0502020204030204" pitchFamily="34" charset="0"/>
            </a:rPr>
            <a:t>Model the Root Cause Analysis Process</a:t>
          </a:r>
          <a:endParaRPr lang="en-US" sz="2400" dirty="0">
            <a:latin typeface="Calibri" panose="020F0502020204030204" pitchFamily="34" charset="0"/>
            <a:cs typeface="Calibri" panose="020F0502020204030204" pitchFamily="34" charset="0"/>
          </a:endParaRPr>
        </a:p>
      </dgm:t>
    </dgm:pt>
    <dgm:pt modelId="{B9AB4021-1EED-4713-A0F4-9A6075435682}" type="parTrans" cxnId="{31292495-9100-4983-828C-99162C546072}">
      <dgm:prSet/>
      <dgm:spPr/>
      <dgm:t>
        <a:bodyPr/>
        <a:lstStyle/>
        <a:p>
          <a:endParaRPr lang="en-US"/>
        </a:p>
      </dgm:t>
    </dgm:pt>
    <dgm:pt modelId="{67E3B84C-C667-4C5A-8596-08700B8F7BA9}" type="sibTrans" cxnId="{31292495-9100-4983-828C-99162C546072}">
      <dgm:prSet/>
      <dgm:spPr/>
      <dgm:t>
        <a:bodyPr/>
        <a:lstStyle/>
        <a:p>
          <a:endParaRPr lang="en-US"/>
        </a:p>
      </dgm:t>
    </dgm:pt>
    <dgm:pt modelId="{518D5DF4-DD5E-469D-9D88-49BFEE49C452}" type="pres">
      <dgm:prSet presAssocID="{8C11F370-5333-4C6B-85D8-B5649E86F828}" presName="root" presStyleCnt="0">
        <dgm:presLayoutVars>
          <dgm:dir/>
          <dgm:resizeHandles val="exact"/>
        </dgm:presLayoutVars>
      </dgm:prSet>
      <dgm:spPr/>
      <dgm:t>
        <a:bodyPr/>
        <a:lstStyle/>
        <a:p>
          <a:endParaRPr lang="en-US"/>
        </a:p>
      </dgm:t>
    </dgm:pt>
    <dgm:pt modelId="{0EFADA11-A322-4D48-BA18-FE6876222F3F}" type="pres">
      <dgm:prSet presAssocID="{B17CF6E3-47C5-424F-9268-F2205272D9DB}" presName="compNode" presStyleCnt="0"/>
      <dgm:spPr/>
    </dgm:pt>
    <dgm:pt modelId="{4F11EFED-C2B0-466E-AFFF-793FBE173991}" type="pres">
      <dgm:prSet presAssocID="{B17CF6E3-47C5-424F-9268-F2205272D9DB}" presName="bgRect" presStyleLbl="bgShp" presStyleIdx="0" presStyleCnt="2"/>
      <dgm:spPr>
        <a:solidFill>
          <a:schemeClr val="bg1">
            <a:lumMod val="95000"/>
          </a:schemeClr>
        </a:solidFill>
        <a:effectLst>
          <a:outerShdw blurRad="50800" dist="38100" dir="5400000" algn="t" rotWithShape="0">
            <a:prstClr val="black">
              <a:alpha val="40000"/>
            </a:prstClr>
          </a:outerShdw>
        </a:effectLst>
      </dgm:spPr>
    </dgm:pt>
    <dgm:pt modelId="{1ECE5967-456B-46F8-8F34-9E4F4B6E6010}" type="pres">
      <dgm:prSet presAssocID="{B17CF6E3-47C5-424F-9268-F2205272D9DB}"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Magnifying glass"/>
        </a:ext>
      </dgm:extLst>
    </dgm:pt>
    <dgm:pt modelId="{590A1C0F-CF8D-4AE1-9ACA-2B8F1124F35B}" type="pres">
      <dgm:prSet presAssocID="{B17CF6E3-47C5-424F-9268-F2205272D9DB}" presName="spaceRect" presStyleCnt="0"/>
      <dgm:spPr/>
    </dgm:pt>
    <dgm:pt modelId="{5DA4D678-2C57-4D03-8A30-A65C07181FE5}" type="pres">
      <dgm:prSet presAssocID="{B17CF6E3-47C5-424F-9268-F2205272D9DB}" presName="parTx" presStyleLbl="revTx" presStyleIdx="0" presStyleCnt="2">
        <dgm:presLayoutVars>
          <dgm:chMax val="0"/>
          <dgm:chPref val="0"/>
        </dgm:presLayoutVars>
      </dgm:prSet>
      <dgm:spPr/>
      <dgm:t>
        <a:bodyPr/>
        <a:lstStyle/>
        <a:p>
          <a:endParaRPr lang="en-US"/>
        </a:p>
      </dgm:t>
    </dgm:pt>
    <dgm:pt modelId="{6D4FD156-08FA-4961-84B8-6E164D461CD7}" type="pres">
      <dgm:prSet presAssocID="{8175B68B-E886-44ED-8918-195CE80B0EFB}" presName="sibTrans" presStyleCnt="0"/>
      <dgm:spPr/>
    </dgm:pt>
    <dgm:pt modelId="{B4C7B085-4643-47D3-9494-CEAE284AE249}" type="pres">
      <dgm:prSet presAssocID="{4A114C5B-8EA7-4AAC-98BE-E0DC6C857EEA}" presName="compNode" presStyleCnt="0"/>
      <dgm:spPr/>
    </dgm:pt>
    <dgm:pt modelId="{9AD33AF5-25ED-475A-8874-B59279E61EB9}" type="pres">
      <dgm:prSet presAssocID="{4A114C5B-8EA7-4AAC-98BE-E0DC6C857EEA}" presName="bgRect" presStyleLbl="bgShp" presStyleIdx="1" presStyleCnt="2"/>
      <dgm:spPr>
        <a:solidFill>
          <a:schemeClr val="bg1">
            <a:lumMod val="95000"/>
          </a:schemeClr>
        </a:solidFill>
        <a:effectLst>
          <a:outerShdw blurRad="50800" dist="38100" dir="5400000" algn="t" rotWithShape="0">
            <a:prstClr val="black">
              <a:alpha val="40000"/>
            </a:prstClr>
          </a:outerShdw>
        </a:effectLst>
      </dgm:spPr>
    </dgm:pt>
    <dgm:pt modelId="{31943029-D23B-4C32-97FA-70F53CB97136}" type="pres">
      <dgm:prSet presAssocID="{4A114C5B-8EA7-4AAC-98BE-E0DC6C857EEA}"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Gears"/>
        </a:ext>
      </dgm:extLst>
    </dgm:pt>
    <dgm:pt modelId="{1DD3E3A8-59F2-401F-9139-98DEF394EF51}" type="pres">
      <dgm:prSet presAssocID="{4A114C5B-8EA7-4AAC-98BE-E0DC6C857EEA}" presName="spaceRect" presStyleCnt="0"/>
      <dgm:spPr/>
    </dgm:pt>
    <dgm:pt modelId="{444C238E-E3B6-40B4-A5DD-B85550804B54}" type="pres">
      <dgm:prSet presAssocID="{4A114C5B-8EA7-4AAC-98BE-E0DC6C857EEA}" presName="parTx" presStyleLbl="revTx" presStyleIdx="1" presStyleCnt="2">
        <dgm:presLayoutVars>
          <dgm:chMax val="0"/>
          <dgm:chPref val="0"/>
        </dgm:presLayoutVars>
      </dgm:prSet>
      <dgm:spPr/>
      <dgm:t>
        <a:bodyPr/>
        <a:lstStyle/>
        <a:p>
          <a:endParaRPr lang="en-US"/>
        </a:p>
      </dgm:t>
    </dgm:pt>
  </dgm:ptLst>
  <dgm:cxnLst>
    <dgm:cxn modelId="{97565530-99A9-4F6B-9966-BE2CFE45808F}" type="presOf" srcId="{8C11F370-5333-4C6B-85D8-B5649E86F828}" destId="{518D5DF4-DD5E-469D-9D88-49BFEE49C452}" srcOrd="0" destOrd="0" presId="urn:microsoft.com/office/officeart/2018/2/layout/IconVerticalSolidList"/>
    <dgm:cxn modelId="{14D61258-2608-4ABE-A4B3-21DED787B70D}" srcId="{8C11F370-5333-4C6B-85D8-B5649E86F828}" destId="{B17CF6E3-47C5-424F-9268-F2205272D9DB}" srcOrd="0" destOrd="0" parTransId="{0CC9E967-7AB4-4318-875B-D693746DAFE9}" sibTransId="{8175B68B-E886-44ED-8918-195CE80B0EFB}"/>
    <dgm:cxn modelId="{A1143328-6D31-44AC-8BBE-2085D1C1BC41}" type="presOf" srcId="{4A114C5B-8EA7-4AAC-98BE-E0DC6C857EEA}" destId="{444C238E-E3B6-40B4-A5DD-B85550804B54}" srcOrd="0" destOrd="0" presId="urn:microsoft.com/office/officeart/2018/2/layout/IconVerticalSolidList"/>
    <dgm:cxn modelId="{31292495-9100-4983-828C-99162C546072}" srcId="{8C11F370-5333-4C6B-85D8-B5649E86F828}" destId="{4A114C5B-8EA7-4AAC-98BE-E0DC6C857EEA}" srcOrd="1" destOrd="0" parTransId="{B9AB4021-1EED-4713-A0F4-9A6075435682}" sibTransId="{67E3B84C-C667-4C5A-8596-08700B8F7BA9}"/>
    <dgm:cxn modelId="{D39AF428-AFAD-41C7-A5D5-DBB1165B9888}" type="presOf" srcId="{B17CF6E3-47C5-424F-9268-F2205272D9DB}" destId="{5DA4D678-2C57-4D03-8A30-A65C07181FE5}" srcOrd="0" destOrd="0" presId="urn:microsoft.com/office/officeart/2018/2/layout/IconVerticalSolidList"/>
    <dgm:cxn modelId="{9EBFEE16-12CB-469A-B5CD-AC62153F9D65}" type="presParOf" srcId="{518D5DF4-DD5E-469D-9D88-49BFEE49C452}" destId="{0EFADA11-A322-4D48-BA18-FE6876222F3F}" srcOrd="0" destOrd="0" presId="urn:microsoft.com/office/officeart/2018/2/layout/IconVerticalSolidList"/>
    <dgm:cxn modelId="{A6C3FAD8-8E01-4316-AD7C-D4AAD5DC3C37}" type="presParOf" srcId="{0EFADA11-A322-4D48-BA18-FE6876222F3F}" destId="{4F11EFED-C2B0-466E-AFFF-793FBE173991}" srcOrd="0" destOrd="0" presId="urn:microsoft.com/office/officeart/2018/2/layout/IconVerticalSolidList"/>
    <dgm:cxn modelId="{6B008BDA-0FF4-49EE-A7EB-69DBA4D82FFE}" type="presParOf" srcId="{0EFADA11-A322-4D48-BA18-FE6876222F3F}" destId="{1ECE5967-456B-46F8-8F34-9E4F4B6E6010}" srcOrd="1" destOrd="0" presId="urn:microsoft.com/office/officeart/2018/2/layout/IconVerticalSolidList"/>
    <dgm:cxn modelId="{8BBDAC84-59D5-4691-A3CF-44D4B114CFD4}" type="presParOf" srcId="{0EFADA11-A322-4D48-BA18-FE6876222F3F}" destId="{590A1C0F-CF8D-4AE1-9ACA-2B8F1124F35B}" srcOrd="2" destOrd="0" presId="urn:microsoft.com/office/officeart/2018/2/layout/IconVerticalSolidList"/>
    <dgm:cxn modelId="{BF24BDA4-9EA0-4C2A-9F5E-87ADAA9A9C8C}" type="presParOf" srcId="{0EFADA11-A322-4D48-BA18-FE6876222F3F}" destId="{5DA4D678-2C57-4D03-8A30-A65C07181FE5}" srcOrd="3" destOrd="0" presId="urn:microsoft.com/office/officeart/2018/2/layout/IconVerticalSolidList"/>
    <dgm:cxn modelId="{480AD884-CD76-4411-BD23-235FC4CB70CF}" type="presParOf" srcId="{518D5DF4-DD5E-469D-9D88-49BFEE49C452}" destId="{6D4FD156-08FA-4961-84B8-6E164D461CD7}" srcOrd="1" destOrd="0" presId="urn:microsoft.com/office/officeart/2018/2/layout/IconVerticalSolidList"/>
    <dgm:cxn modelId="{3E66206B-4907-440A-8FCB-0E89F3B2A40F}" type="presParOf" srcId="{518D5DF4-DD5E-469D-9D88-49BFEE49C452}" destId="{B4C7B085-4643-47D3-9494-CEAE284AE249}" srcOrd="2" destOrd="0" presId="urn:microsoft.com/office/officeart/2018/2/layout/IconVerticalSolidList"/>
    <dgm:cxn modelId="{8E2CDF05-0C46-428B-ADC4-448CD92E2683}" type="presParOf" srcId="{B4C7B085-4643-47D3-9494-CEAE284AE249}" destId="{9AD33AF5-25ED-475A-8874-B59279E61EB9}" srcOrd="0" destOrd="0" presId="urn:microsoft.com/office/officeart/2018/2/layout/IconVerticalSolidList"/>
    <dgm:cxn modelId="{A4EF3D64-9F37-4A55-95F2-55D6FB9D9FD7}" type="presParOf" srcId="{B4C7B085-4643-47D3-9494-CEAE284AE249}" destId="{31943029-D23B-4C32-97FA-70F53CB97136}" srcOrd="1" destOrd="0" presId="urn:microsoft.com/office/officeart/2018/2/layout/IconVerticalSolidList"/>
    <dgm:cxn modelId="{1BBD62FE-E08A-44AB-AB84-68B0DE5DDA82}" type="presParOf" srcId="{B4C7B085-4643-47D3-9494-CEAE284AE249}" destId="{1DD3E3A8-59F2-401F-9139-98DEF394EF51}" srcOrd="2" destOrd="0" presId="urn:microsoft.com/office/officeart/2018/2/layout/IconVerticalSolidList"/>
    <dgm:cxn modelId="{104C165F-DDD5-4AB6-A0FC-E0FC7779D172}" type="presParOf" srcId="{B4C7B085-4643-47D3-9494-CEAE284AE249}" destId="{444C238E-E3B6-40B4-A5DD-B85550804B54}"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AC3B27B-3231-4E72-A656-FC0F58CEBCB9}"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19287212-1169-40EC-A536-F63EEB95807A}">
      <dgm:prSet custT="1"/>
      <dgm:spPr/>
      <dgm:t>
        <a:bodyPr/>
        <a:lstStyle/>
        <a:p>
          <a:r>
            <a:rPr lang="en-US" sz="2400" b="0" i="0" dirty="0">
              <a:latin typeface="Calibri" panose="020F0502020204030204" pitchFamily="34" charset="0"/>
              <a:cs typeface="Calibri" panose="020F0502020204030204" pitchFamily="34" charset="0"/>
            </a:rPr>
            <a:t>Technology access for students varies widely</a:t>
          </a:r>
          <a:endParaRPr lang="en-US" sz="2400" dirty="0">
            <a:latin typeface="Calibri" panose="020F0502020204030204" pitchFamily="34" charset="0"/>
            <a:cs typeface="Calibri" panose="020F0502020204030204" pitchFamily="34" charset="0"/>
          </a:endParaRPr>
        </a:p>
      </dgm:t>
    </dgm:pt>
    <dgm:pt modelId="{1D0BD389-B34B-4A73-9500-5B4314C7698F}" type="parTrans" cxnId="{FDF99610-19FB-4C9A-98E2-531227EF7EA0}">
      <dgm:prSet/>
      <dgm:spPr/>
      <dgm:t>
        <a:bodyPr/>
        <a:lstStyle/>
        <a:p>
          <a:endParaRPr lang="en-US"/>
        </a:p>
      </dgm:t>
    </dgm:pt>
    <dgm:pt modelId="{A9BFC784-8C4C-4672-8FDB-0C8612BE582C}" type="sibTrans" cxnId="{FDF99610-19FB-4C9A-98E2-531227EF7EA0}">
      <dgm:prSet/>
      <dgm:spPr/>
      <dgm:t>
        <a:bodyPr/>
        <a:lstStyle/>
        <a:p>
          <a:endParaRPr lang="en-US"/>
        </a:p>
      </dgm:t>
    </dgm:pt>
    <dgm:pt modelId="{61A2E244-05C6-4BEB-9F7C-88D7F5C664D3}">
      <dgm:prSet custT="1"/>
      <dgm:spPr/>
      <dgm:t>
        <a:bodyPr/>
        <a:lstStyle/>
        <a:p>
          <a:r>
            <a:rPr lang="en-US" sz="2400" b="0" i="0" dirty="0">
              <a:latin typeface="Calibri" panose="020F0502020204030204" pitchFamily="34" charset="0"/>
              <a:cs typeface="Calibri" panose="020F0502020204030204" pitchFamily="34" charset="0"/>
            </a:rPr>
            <a:t>District/school-based technical support for digital learning is insufficient </a:t>
          </a:r>
          <a:endParaRPr lang="en-US" sz="2400" dirty="0">
            <a:latin typeface="Calibri" panose="020F0502020204030204" pitchFamily="34" charset="0"/>
            <a:cs typeface="Calibri" panose="020F0502020204030204" pitchFamily="34" charset="0"/>
          </a:endParaRPr>
        </a:p>
      </dgm:t>
    </dgm:pt>
    <dgm:pt modelId="{66C2E07A-35E1-4858-B2BE-3C11C46DCBF9}" type="parTrans" cxnId="{188A9A0C-7DBD-4FBF-8D88-C1DC021F2B0A}">
      <dgm:prSet/>
      <dgm:spPr/>
      <dgm:t>
        <a:bodyPr/>
        <a:lstStyle/>
        <a:p>
          <a:endParaRPr lang="en-US"/>
        </a:p>
      </dgm:t>
    </dgm:pt>
    <dgm:pt modelId="{32631CFC-E36E-4864-83CF-B778D9E362B7}" type="sibTrans" cxnId="{188A9A0C-7DBD-4FBF-8D88-C1DC021F2B0A}">
      <dgm:prSet/>
      <dgm:spPr/>
      <dgm:t>
        <a:bodyPr/>
        <a:lstStyle/>
        <a:p>
          <a:endParaRPr lang="en-US"/>
        </a:p>
      </dgm:t>
    </dgm:pt>
    <dgm:pt modelId="{CA490405-1429-41F4-AED4-1FE15C804623}">
      <dgm:prSet custT="1"/>
      <dgm:spPr/>
      <dgm:t>
        <a:bodyPr/>
        <a:lstStyle/>
        <a:p>
          <a:r>
            <a:rPr lang="en-US" sz="2400" b="0" i="0" dirty="0">
              <a:latin typeface="Calibri" panose="020F0502020204030204" pitchFamily="34" charset="0"/>
              <a:cs typeface="Calibri" panose="020F0502020204030204" pitchFamily="34" charset="0"/>
            </a:rPr>
            <a:t>Teachers are unaware of the digital tools available to them </a:t>
          </a:r>
          <a:endParaRPr lang="en-US" sz="2400" dirty="0">
            <a:latin typeface="Calibri" panose="020F0502020204030204" pitchFamily="34" charset="0"/>
            <a:cs typeface="Calibri" panose="020F0502020204030204" pitchFamily="34" charset="0"/>
          </a:endParaRPr>
        </a:p>
      </dgm:t>
    </dgm:pt>
    <dgm:pt modelId="{CF042AD2-C06A-4CC4-A2E5-2AFE4E4DCCE5}" type="parTrans" cxnId="{BB0A0505-A33D-4FEA-91C3-5B9258788C27}">
      <dgm:prSet/>
      <dgm:spPr/>
      <dgm:t>
        <a:bodyPr/>
        <a:lstStyle/>
        <a:p>
          <a:endParaRPr lang="en-US"/>
        </a:p>
      </dgm:t>
    </dgm:pt>
    <dgm:pt modelId="{C704C5BA-EC09-47A9-8B7D-2391541872AC}" type="sibTrans" cxnId="{BB0A0505-A33D-4FEA-91C3-5B9258788C27}">
      <dgm:prSet/>
      <dgm:spPr/>
      <dgm:t>
        <a:bodyPr/>
        <a:lstStyle/>
        <a:p>
          <a:endParaRPr lang="en-US"/>
        </a:p>
      </dgm:t>
    </dgm:pt>
    <dgm:pt modelId="{8315435F-556D-44BB-8EC5-B8C4308C791F}">
      <dgm:prSet custT="1"/>
      <dgm:spPr/>
      <dgm:t>
        <a:bodyPr/>
        <a:lstStyle/>
        <a:p>
          <a:r>
            <a:rPr lang="en-US" sz="2400" b="0" i="0" dirty="0">
              <a:latin typeface="Calibri" panose="020F0502020204030204" pitchFamily="34" charset="0"/>
              <a:cs typeface="Calibri" panose="020F0502020204030204" pitchFamily="34" charset="0"/>
            </a:rPr>
            <a:t>Teachers need training to integrate digital tools into instruction</a:t>
          </a:r>
          <a:endParaRPr lang="en-US" sz="2400" dirty="0">
            <a:latin typeface="Calibri" panose="020F0502020204030204" pitchFamily="34" charset="0"/>
            <a:cs typeface="Calibri" panose="020F0502020204030204" pitchFamily="34" charset="0"/>
          </a:endParaRPr>
        </a:p>
      </dgm:t>
    </dgm:pt>
    <dgm:pt modelId="{5D7FBF68-A42D-4A81-8BB9-F2ACC5CF0830}" type="parTrans" cxnId="{888790DE-3BD4-478E-81DD-E8E0D9BD1308}">
      <dgm:prSet/>
      <dgm:spPr/>
      <dgm:t>
        <a:bodyPr/>
        <a:lstStyle/>
        <a:p>
          <a:endParaRPr lang="en-US"/>
        </a:p>
      </dgm:t>
    </dgm:pt>
    <dgm:pt modelId="{ACB98634-41D6-4ECA-A6B7-E5505FE9014A}" type="sibTrans" cxnId="{888790DE-3BD4-478E-81DD-E8E0D9BD1308}">
      <dgm:prSet/>
      <dgm:spPr/>
      <dgm:t>
        <a:bodyPr/>
        <a:lstStyle/>
        <a:p>
          <a:endParaRPr lang="en-US"/>
        </a:p>
      </dgm:t>
    </dgm:pt>
    <dgm:pt modelId="{DBE79656-B587-47DD-9B86-3AEDCAC56D2B}" type="pres">
      <dgm:prSet presAssocID="{0AC3B27B-3231-4E72-A656-FC0F58CEBCB9}" presName="root" presStyleCnt="0">
        <dgm:presLayoutVars>
          <dgm:dir/>
          <dgm:resizeHandles val="exact"/>
        </dgm:presLayoutVars>
      </dgm:prSet>
      <dgm:spPr/>
      <dgm:t>
        <a:bodyPr/>
        <a:lstStyle/>
        <a:p>
          <a:endParaRPr lang="en-US"/>
        </a:p>
      </dgm:t>
    </dgm:pt>
    <dgm:pt modelId="{C5559515-5948-47CE-9C1B-69F280B05D84}" type="pres">
      <dgm:prSet presAssocID="{19287212-1169-40EC-A536-F63EEB95807A}" presName="compNode" presStyleCnt="0"/>
      <dgm:spPr/>
    </dgm:pt>
    <dgm:pt modelId="{CC748E8E-9956-47FF-BD82-403D8A1F11BD}" type="pres">
      <dgm:prSet presAssocID="{19287212-1169-40EC-A536-F63EEB95807A}" presName="bgRect" presStyleLbl="bgShp" presStyleIdx="0" presStyleCnt="4"/>
      <dgm:spPr>
        <a:solidFill>
          <a:schemeClr val="bg1">
            <a:lumMod val="95000"/>
          </a:schemeClr>
        </a:solidFill>
        <a:effectLst>
          <a:outerShdw blurRad="50800" dist="38100" dir="5400000" algn="t" rotWithShape="0">
            <a:prstClr val="black">
              <a:alpha val="40000"/>
            </a:prstClr>
          </a:outerShdw>
        </a:effectLst>
      </dgm:spPr>
    </dgm:pt>
    <dgm:pt modelId="{5C6CE4DF-5854-4CEF-A800-C6C8DB36E1D1}" type="pres">
      <dgm:prSet presAssocID="{19287212-1169-40EC-A536-F63EEB95807A}"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Computer"/>
        </a:ext>
      </dgm:extLst>
    </dgm:pt>
    <dgm:pt modelId="{4C596530-55C1-4823-9A14-EC6413BBE657}" type="pres">
      <dgm:prSet presAssocID="{19287212-1169-40EC-A536-F63EEB95807A}" presName="spaceRect" presStyleCnt="0"/>
      <dgm:spPr/>
    </dgm:pt>
    <dgm:pt modelId="{9DC66DD8-4799-452C-8CF7-B342E1F0DF09}" type="pres">
      <dgm:prSet presAssocID="{19287212-1169-40EC-A536-F63EEB95807A}" presName="parTx" presStyleLbl="revTx" presStyleIdx="0" presStyleCnt="4">
        <dgm:presLayoutVars>
          <dgm:chMax val="0"/>
          <dgm:chPref val="0"/>
        </dgm:presLayoutVars>
      </dgm:prSet>
      <dgm:spPr/>
      <dgm:t>
        <a:bodyPr/>
        <a:lstStyle/>
        <a:p>
          <a:endParaRPr lang="en-US"/>
        </a:p>
      </dgm:t>
    </dgm:pt>
    <dgm:pt modelId="{B91AB3D8-6008-4316-8BC4-60C2D439C805}" type="pres">
      <dgm:prSet presAssocID="{A9BFC784-8C4C-4672-8FDB-0C8612BE582C}" presName="sibTrans" presStyleCnt="0"/>
      <dgm:spPr/>
    </dgm:pt>
    <dgm:pt modelId="{FEA4E724-CBC8-440A-922B-CDFBFF39B050}" type="pres">
      <dgm:prSet presAssocID="{61A2E244-05C6-4BEB-9F7C-88D7F5C664D3}" presName="compNode" presStyleCnt="0"/>
      <dgm:spPr/>
    </dgm:pt>
    <dgm:pt modelId="{10F39C71-C82A-4A87-AFB9-5398A60A656B}" type="pres">
      <dgm:prSet presAssocID="{61A2E244-05C6-4BEB-9F7C-88D7F5C664D3}" presName="bgRect" presStyleLbl="bgShp" presStyleIdx="1" presStyleCnt="4"/>
      <dgm:spPr>
        <a:solidFill>
          <a:schemeClr val="bg1">
            <a:lumMod val="95000"/>
          </a:schemeClr>
        </a:solidFill>
        <a:effectLst>
          <a:outerShdw blurRad="50800" dist="38100" dir="5400000" algn="t" rotWithShape="0">
            <a:prstClr val="black">
              <a:alpha val="40000"/>
            </a:prstClr>
          </a:outerShdw>
        </a:effectLst>
      </dgm:spPr>
    </dgm:pt>
    <dgm:pt modelId="{5ECE019D-1BF1-41ED-8B78-D60270D4DE10}" type="pres">
      <dgm:prSet presAssocID="{61A2E244-05C6-4BEB-9F7C-88D7F5C664D3}"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Schoolhouse"/>
        </a:ext>
      </dgm:extLst>
    </dgm:pt>
    <dgm:pt modelId="{E01EAAB3-6BEC-419E-ABF6-E62AFF101A3B}" type="pres">
      <dgm:prSet presAssocID="{61A2E244-05C6-4BEB-9F7C-88D7F5C664D3}" presName="spaceRect" presStyleCnt="0"/>
      <dgm:spPr/>
    </dgm:pt>
    <dgm:pt modelId="{49A2D90D-BD89-4798-AC50-1F75FEDCA125}" type="pres">
      <dgm:prSet presAssocID="{61A2E244-05C6-4BEB-9F7C-88D7F5C664D3}" presName="parTx" presStyleLbl="revTx" presStyleIdx="1" presStyleCnt="4">
        <dgm:presLayoutVars>
          <dgm:chMax val="0"/>
          <dgm:chPref val="0"/>
        </dgm:presLayoutVars>
      </dgm:prSet>
      <dgm:spPr/>
      <dgm:t>
        <a:bodyPr/>
        <a:lstStyle/>
        <a:p>
          <a:endParaRPr lang="en-US"/>
        </a:p>
      </dgm:t>
    </dgm:pt>
    <dgm:pt modelId="{74222003-26F3-4ED4-8598-86C4347C502D}" type="pres">
      <dgm:prSet presAssocID="{32631CFC-E36E-4864-83CF-B778D9E362B7}" presName="sibTrans" presStyleCnt="0"/>
      <dgm:spPr/>
    </dgm:pt>
    <dgm:pt modelId="{5052CCEA-F3C0-4B8D-B2ED-672393DC1E11}" type="pres">
      <dgm:prSet presAssocID="{CA490405-1429-41F4-AED4-1FE15C804623}" presName="compNode" presStyleCnt="0"/>
      <dgm:spPr/>
    </dgm:pt>
    <dgm:pt modelId="{1EF48641-C9B2-451D-BE58-CAF4450BDA9A}" type="pres">
      <dgm:prSet presAssocID="{CA490405-1429-41F4-AED4-1FE15C804623}" presName="bgRect" presStyleLbl="bgShp" presStyleIdx="2" presStyleCnt="4"/>
      <dgm:spPr>
        <a:solidFill>
          <a:schemeClr val="bg1">
            <a:lumMod val="95000"/>
          </a:schemeClr>
        </a:solidFill>
        <a:effectLst>
          <a:outerShdw blurRad="50800" dist="38100" dir="5400000" algn="t" rotWithShape="0">
            <a:prstClr val="black">
              <a:alpha val="40000"/>
            </a:prstClr>
          </a:outerShdw>
        </a:effectLst>
      </dgm:spPr>
    </dgm:pt>
    <dgm:pt modelId="{15D6CDCC-3C07-49B4-823C-767485DE852E}" type="pres">
      <dgm:prSet presAssocID="{CA490405-1429-41F4-AED4-1FE15C804623}"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Laptop"/>
        </a:ext>
      </dgm:extLst>
    </dgm:pt>
    <dgm:pt modelId="{1CE86786-EDEC-466B-8B83-C17FF5DDAAF6}" type="pres">
      <dgm:prSet presAssocID="{CA490405-1429-41F4-AED4-1FE15C804623}" presName="spaceRect" presStyleCnt="0"/>
      <dgm:spPr/>
    </dgm:pt>
    <dgm:pt modelId="{B283F7AF-966C-4DDD-96C0-92F0FC75DA94}" type="pres">
      <dgm:prSet presAssocID="{CA490405-1429-41F4-AED4-1FE15C804623}" presName="parTx" presStyleLbl="revTx" presStyleIdx="2" presStyleCnt="4">
        <dgm:presLayoutVars>
          <dgm:chMax val="0"/>
          <dgm:chPref val="0"/>
        </dgm:presLayoutVars>
      </dgm:prSet>
      <dgm:spPr/>
      <dgm:t>
        <a:bodyPr/>
        <a:lstStyle/>
        <a:p>
          <a:endParaRPr lang="en-US"/>
        </a:p>
      </dgm:t>
    </dgm:pt>
    <dgm:pt modelId="{A0F2A7C3-9DF7-406A-B2F0-5FB37945EACF}" type="pres">
      <dgm:prSet presAssocID="{C704C5BA-EC09-47A9-8B7D-2391541872AC}" presName="sibTrans" presStyleCnt="0"/>
      <dgm:spPr/>
    </dgm:pt>
    <dgm:pt modelId="{39D080DC-3AD6-4958-8941-9FE2296E7468}" type="pres">
      <dgm:prSet presAssocID="{8315435F-556D-44BB-8EC5-B8C4308C791F}" presName="compNode" presStyleCnt="0"/>
      <dgm:spPr/>
    </dgm:pt>
    <dgm:pt modelId="{6EEF18AE-386F-4452-9F76-30133C58E68D}" type="pres">
      <dgm:prSet presAssocID="{8315435F-556D-44BB-8EC5-B8C4308C791F}" presName="bgRect" presStyleLbl="bgShp" presStyleIdx="3" presStyleCnt="4"/>
      <dgm:spPr>
        <a:solidFill>
          <a:schemeClr val="bg1">
            <a:lumMod val="95000"/>
          </a:schemeClr>
        </a:solidFill>
        <a:effectLst>
          <a:outerShdw blurRad="50800" dist="38100" dir="5400000" algn="t" rotWithShape="0">
            <a:prstClr val="black">
              <a:alpha val="40000"/>
            </a:prstClr>
          </a:outerShdw>
        </a:effectLst>
      </dgm:spPr>
    </dgm:pt>
    <dgm:pt modelId="{9257179B-CC1D-4B21-A38D-5B18D37F8F87}" type="pres">
      <dgm:prSet presAssocID="{8315435F-556D-44BB-8EC5-B8C4308C791F}"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extLst>
        <a:ext uri="{E40237B7-FDA0-4F09-8148-C483321AD2D9}">
          <dgm14:cNvPr xmlns:dgm14="http://schemas.microsoft.com/office/drawing/2010/diagram" id="0" name="" descr="Teacher"/>
        </a:ext>
      </dgm:extLst>
    </dgm:pt>
    <dgm:pt modelId="{A8A91817-8264-4F25-A8BF-2936AD9F1E38}" type="pres">
      <dgm:prSet presAssocID="{8315435F-556D-44BB-8EC5-B8C4308C791F}" presName="spaceRect" presStyleCnt="0"/>
      <dgm:spPr/>
    </dgm:pt>
    <dgm:pt modelId="{ED4D93EF-126B-4C8F-ADDE-3FBF338487FC}" type="pres">
      <dgm:prSet presAssocID="{8315435F-556D-44BB-8EC5-B8C4308C791F}" presName="parTx" presStyleLbl="revTx" presStyleIdx="3" presStyleCnt="4">
        <dgm:presLayoutVars>
          <dgm:chMax val="0"/>
          <dgm:chPref val="0"/>
        </dgm:presLayoutVars>
      </dgm:prSet>
      <dgm:spPr/>
      <dgm:t>
        <a:bodyPr/>
        <a:lstStyle/>
        <a:p>
          <a:endParaRPr lang="en-US"/>
        </a:p>
      </dgm:t>
    </dgm:pt>
  </dgm:ptLst>
  <dgm:cxnLst>
    <dgm:cxn modelId="{BB0A0505-A33D-4FEA-91C3-5B9258788C27}" srcId="{0AC3B27B-3231-4E72-A656-FC0F58CEBCB9}" destId="{CA490405-1429-41F4-AED4-1FE15C804623}" srcOrd="2" destOrd="0" parTransId="{CF042AD2-C06A-4CC4-A2E5-2AFE4E4DCCE5}" sibTransId="{C704C5BA-EC09-47A9-8B7D-2391541872AC}"/>
    <dgm:cxn modelId="{CED0C534-5952-4919-ACB6-10E500B6C4E5}" type="presOf" srcId="{CA490405-1429-41F4-AED4-1FE15C804623}" destId="{B283F7AF-966C-4DDD-96C0-92F0FC75DA94}" srcOrd="0" destOrd="0" presId="urn:microsoft.com/office/officeart/2018/2/layout/IconVerticalSolidList"/>
    <dgm:cxn modelId="{D61FB7C2-1697-4C3D-8BDA-CD6F0D178A68}" type="presOf" srcId="{61A2E244-05C6-4BEB-9F7C-88D7F5C664D3}" destId="{49A2D90D-BD89-4798-AC50-1F75FEDCA125}" srcOrd="0" destOrd="0" presId="urn:microsoft.com/office/officeart/2018/2/layout/IconVerticalSolidList"/>
    <dgm:cxn modelId="{CA2BADD5-C8B2-460D-B1C0-CA76E2CF338C}" type="presOf" srcId="{8315435F-556D-44BB-8EC5-B8C4308C791F}" destId="{ED4D93EF-126B-4C8F-ADDE-3FBF338487FC}" srcOrd="0" destOrd="0" presId="urn:microsoft.com/office/officeart/2018/2/layout/IconVerticalSolidList"/>
    <dgm:cxn modelId="{188A9A0C-7DBD-4FBF-8D88-C1DC021F2B0A}" srcId="{0AC3B27B-3231-4E72-A656-FC0F58CEBCB9}" destId="{61A2E244-05C6-4BEB-9F7C-88D7F5C664D3}" srcOrd="1" destOrd="0" parTransId="{66C2E07A-35E1-4858-B2BE-3C11C46DCBF9}" sibTransId="{32631CFC-E36E-4864-83CF-B778D9E362B7}"/>
    <dgm:cxn modelId="{FDF99610-19FB-4C9A-98E2-531227EF7EA0}" srcId="{0AC3B27B-3231-4E72-A656-FC0F58CEBCB9}" destId="{19287212-1169-40EC-A536-F63EEB95807A}" srcOrd="0" destOrd="0" parTransId="{1D0BD389-B34B-4A73-9500-5B4314C7698F}" sibTransId="{A9BFC784-8C4C-4672-8FDB-0C8612BE582C}"/>
    <dgm:cxn modelId="{A53A80CE-C14A-4CD6-894F-6AEB7DE66150}" type="presOf" srcId="{0AC3B27B-3231-4E72-A656-FC0F58CEBCB9}" destId="{DBE79656-B587-47DD-9B86-3AEDCAC56D2B}" srcOrd="0" destOrd="0" presId="urn:microsoft.com/office/officeart/2018/2/layout/IconVerticalSolidList"/>
    <dgm:cxn modelId="{888790DE-3BD4-478E-81DD-E8E0D9BD1308}" srcId="{0AC3B27B-3231-4E72-A656-FC0F58CEBCB9}" destId="{8315435F-556D-44BB-8EC5-B8C4308C791F}" srcOrd="3" destOrd="0" parTransId="{5D7FBF68-A42D-4A81-8BB9-F2ACC5CF0830}" sibTransId="{ACB98634-41D6-4ECA-A6B7-E5505FE9014A}"/>
    <dgm:cxn modelId="{A00470EE-D691-4458-895C-DD391E84EF2A}" type="presOf" srcId="{19287212-1169-40EC-A536-F63EEB95807A}" destId="{9DC66DD8-4799-452C-8CF7-B342E1F0DF09}" srcOrd="0" destOrd="0" presId="urn:microsoft.com/office/officeart/2018/2/layout/IconVerticalSolidList"/>
    <dgm:cxn modelId="{55A67C17-D03C-4DE6-BD81-6983960B83DA}" type="presParOf" srcId="{DBE79656-B587-47DD-9B86-3AEDCAC56D2B}" destId="{C5559515-5948-47CE-9C1B-69F280B05D84}" srcOrd="0" destOrd="0" presId="urn:microsoft.com/office/officeart/2018/2/layout/IconVerticalSolidList"/>
    <dgm:cxn modelId="{449163FF-6147-418F-9121-D928F6DD3DC3}" type="presParOf" srcId="{C5559515-5948-47CE-9C1B-69F280B05D84}" destId="{CC748E8E-9956-47FF-BD82-403D8A1F11BD}" srcOrd="0" destOrd="0" presId="urn:microsoft.com/office/officeart/2018/2/layout/IconVerticalSolidList"/>
    <dgm:cxn modelId="{AE869E95-27C0-4786-909B-BCDB34BE0B8C}" type="presParOf" srcId="{C5559515-5948-47CE-9C1B-69F280B05D84}" destId="{5C6CE4DF-5854-4CEF-A800-C6C8DB36E1D1}" srcOrd="1" destOrd="0" presId="urn:microsoft.com/office/officeart/2018/2/layout/IconVerticalSolidList"/>
    <dgm:cxn modelId="{3935D7EB-FDFF-4DFE-AB1E-D37DECB47EB2}" type="presParOf" srcId="{C5559515-5948-47CE-9C1B-69F280B05D84}" destId="{4C596530-55C1-4823-9A14-EC6413BBE657}" srcOrd="2" destOrd="0" presId="urn:microsoft.com/office/officeart/2018/2/layout/IconVerticalSolidList"/>
    <dgm:cxn modelId="{B28C3094-B951-41F7-B67B-1EDFAD71043D}" type="presParOf" srcId="{C5559515-5948-47CE-9C1B-69F280B05D84}" destId="{9DC66DD8-4799-452C-8CF7-B342E1F0DF09}" srcOrd="3" destOrd="0" presId="urn:microsoft.com/office/officeart/2018/2/layout/IconVerticalSolidList"/>
    <dgm:cxn modelId="{4AB0A5B3-8B2A-4645-94B2-009DA51A3956}" type="presParOf" srcId="{DBE79656-B587-47DD-9B86-3AEDCAC56D2B}" destId="{B91AB3D8-6008-4316-8BC4-60C2D439C805}" srcOrd="1" destOrd="0" presId="urn:microsoft.com/office/officeart/2018/2/layout/IconVerticalSolidList"/>
    <dgm:cxn modelId="{BB3F1CA8-E314-4B06-89B4-C0E0887D8B3C}" type="presParOf" srcId="{DBE79656-B587-47DD-9B86-3AEDCAC56D2B}" destId="{FEA4E724-CBC8-440A-922B-CDFBFF39B050}" srcOrd="2" destOrd="0" presId="urn:microsoft.com/office/officeart/2018/2/layout/IconVerticalSolidList"/>
    <dgm:cxn modelId="{76ECB1BB-9BC1-452A-974B-155AF2AF7C2D}" type="presParOf" srcId="{FEA4E724-CBC8-440A-922B-CDFBFF39B050}" destId="{10F39C71-C82A-4A87-AFB9-5398A60A656B}" srcOrd="0" destOrd="0" presId="urn:microsoft.com/office/officeart/2018/2/layout/IconVerticalSolidList"/>
    <dgm:cxn modelId="{E3164827-BA80-43E2-BA49-E89F6B8EE06D}" type="presParOf" srcId="{FEA4E724-CBC8-440A-922B-CDFBFF39B050}" destId="{5ECE019D-1BF1-41ED-8B78-D60270D4DE10}" srcOrd="1" destOrd="0" presId="urn:microsoft.com/office/officeart/2018/2/layout/IconVerticalSolidList"/>
    <dgm:cxn modelId="{A07E56A7-8DE8-4080-A785-329BC4E7FED5}" type="presParOf" srcId="{FEA4E724-CBC8-440A-922B-CDFBFF39B050}" destId="{E01EAAB3-6BEC-419E-ABF6-E62AFF101A3B}" srcOrd="2" destOrd="0" presId="urn:microsoft.com/office/officeart/2018/2/layout/IconVerticalSolidList"/>
    <dgm:cxn modelId="{A1B8CA65-F87B-485E-B8F7-FE09C988407C}" type="presParOf" srcId="{FEA4E724-CBC8-440A-922B-CDFBFF39B050}" destId="{49A2D90D-BD89-4798-AC50-1F75FEDCA125}" srcOrd="3" destOrd="0" presId="urn:microsoft.com/office/officeart/2018/2/layout/IconVerticalSolidList"/>
    <dgm:cxn modelId="{5AF1E955-1150-42C5-9987-1729E39FD935}" type="presParOf" srcId="{DBE79656-B587-47DD-9B86-3AEDCAC56D2B}" destId="{74222003-26F3-4ED4-8598-86C4347C502D}" srcOrd="3" destOrd="0" presId="urn:microsoft.com/office/officeart/2018/2/layout/IconVerticalSolidList"/>
    <dgm:cxn modelId="{00A29778-3B89-42E1-B13C-14DC297741CD}" type="presParOf" srcId="{DBE79656-B587-47DD-9B86-3AEDCAC56D2B}" destId="{5052CCEA-F3C0-4B8D-B2ED-672393DC1E11}" srcOrd="4" destOrd="0" presId="urn:microsoft.com/office/officeart/2018/2/layout/IconVerticalSolidList"/>
    <dgm:cxn modelId="{B630034E-DC44-4E39-A316-20CB11D496BA}" type="presParOf" srcId="{5052CCEA-F3C0-4B8D-B2ED-672393DC1E11}" destId="{1EF48641-C9B2-451D-BE58-CAF4450BDA9A}" srcOrd="0" destOrd="0" presId="urn:microsoft.com/office/officeart/2018/2/layout/IconVerticalSolidList"/>
    <dgm:cxn modelId="{37C1FEDF-C607-48CF-A805-C607E1BAA12E}" type="presParOf" srcId="{5052CCEA-F3C0-4B8D-B2ED-672393DC1E11}" destId="{15D6CDCC-3C07-49B4-823C-767485DE852E}" srcOrd="1" destOrd="0" presId="urn:microsoft.com/office/officeart/2018/2/layout/IconVerticalSolidList"/>
    <dgm:cxn modelId="{2DE162B7-36EB-44E6-9978-5CBAAB43D51E}" type="presParOf" srcId="{5052CCEA-F3C0-4B8D-B2ED-672393DC1E11}" destId="{1CE86786-EDEC-466B-8B83-C17FF5DDAAF6}" srcOrd="2" destOrd="0" presId="urn:microsoft.com/office/officeart/2018/2/layout/IconVerticalSolidList"/>
    <dgm:cxn modelId="{A304516B-7479-4EB4-A69C-BECD9524C05B}" type="presParOf" srcId="{5052CCEA-F3C0-4B8D-B2ED-672393DC1E11}" destId="{B283F7AF-966C-4DDD-96C0-92F0FC75DA94}" srcOrd="3" destOrd="0" presId="urn:microsoft.com/office/officeart/2018/2/layout/IconVerticalSolidList"/>
    <dgm:cxn modelId="{4B6AF4E6-15A5-4688-BF2C-37A0ACB479E3}" type="presParOf" srcId="{DBE79656-B587-47DD-9B86-3AEDCAC56D2B}" destId="{A0F2A7C3-9DF7-406A-B2F0-5FB37945EACF}" srcOrd="5" destOrd="0" presId="urn:microsoft.com/office/officeart/2018/2/layout/IconVerticalSolidList"/>
    <dgm:cxn modelId="{9834BD59-34E0-4701-AAD7-C6B997AB9C8A}" type="presParOf" srcId="{DBE79656-B587-47DD-9B86-3AEDCAC56D2B}" destId="{39D080DC-3AD6-4958-8941-9FE2296E7468}" srcOrd="6" destOrd="0" presId="urn:microsoft.com/office/officeart/2018/2/layout/IconVerticalSolidList"/>
    <dgm:cxn modelId="{B87B7BAB-0B3D-4D78-BB9E-A713B93DDFA5}" type="presParOf" srcId="{39D080DC-3AD6-4958-8941-9FE2296E7468}" destId="{6EEF18AE-386F-4452-9F76-30133C58E68D}" srcOrd="0" destOrd="0" presId="urn:microsoft.com/office/officeart/2018/2/layout/IconVerticalSolidList"/>
    <dgm:cxn modelId="{AB6B9B6D-A5C4-4349-BE83-488100023A12}" type="presParOf" srcId="{39D080DC-3AD6-4958-8941-9FE2296E7468}" destId="{9257179B-CC1D-4B21-A38D-5B18D37F8F87}" srcOrd="1" destOrd="0" presId="urn:microsoft.com/office/officeart/2018/2/layout/IconVerticalSolidList"/>
    <dgm:cxn modelId="{C52823D2-06F4-42CC-9726-45BB6A030FCA}" type="presParOf" srcId="{39D080DC-3AD6-4958-8941-9FE2296E7468}" destId="{A8A91817-8264-4F25-A8BF-2936AD9F1E38}" srcOrd="2" destOrd="0" presId="urn:microsoft.com/office/officeart/2018/2/layout/IconVerticalSolidList"/>
    <dgm:cxn modelId="{01F69FD8-6714-43B9-B140-C04AEB4DD6B7}" type="presParOf" srcId="{39D080DC-3AD6-4958-8941-9FE2296E7468}" destId="{ED4D93EF-126B-4C8F-ADDE-3FBF338487FC}"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7A98614-9963-412C-A1AE-8387D789E42E}"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DF937BB2-2382-4062-9CFA-C45F0F624354}">
      <dgm:prSet custT="1"/>
      <dgm:spPr/>
      <dgm:t>
        <a:bodyPr/>
        <a:lstStyle/>
        <a:p>
          <a:r>
            <a:rPr lang="en-US" sz="2400" b="0" i="0" dirty="0">
              <a:latin typeface="Calibri" panose="020F0502020204030204" pitchFamily="34" charset="0"/>
              <a:cs typeface="Calibri" panose="020F0502020204030204" pitchFamily="34" charset="0"/>
            </a:rPr>
            <a:t>Identify the key themes from Activity 1</a:t>
          </a:r>
          <a:endParaRPr lang="en-US" sz="2400" dirty="0">
            <a:latin typeface="Calibri" panose="020F0502020204030204" pitchFamily="34" charset="0"/>
            <a:cs typeface="Calibri" panose="020F0502020204030204" pitchFamily="34" charset="0"/>
          </a:endParaRPr>
        </a:p>
      </dgm:t>
    </dgm:pt>
    <dgm:pt modelId="{1929A133-BD39-477C-9B11-6E52E8CD0D02}" type="parTrans" cxnId="{25759DB9-11F4-45B2-80C0-7D3D535FE551}">
      <dgm:prSet/>
      <dgm:spPr/>
      <dgm:t>
        <a:bodyPr/>
        <a:lstStyle/>
        <a:p>
          <a:endParaRPr lang="en-US"/>
        </a:p>
      </dgm:t>
    </dgm:pt>
    <dgm:pt modelId="{9EA5FB21-BB9C-41C4-904D-37AC47321511}" type="sibTrans" cxnId="{25759DB9-11F4-45B2-80C0-7D3D535FE551}">
      <dgm:prSet/>
      <dgm:spPr/>
      <dgm:t>
        <a:bodyPr/>
        <a:lstStyle/>
        <a:p>
          <a:endParaRPr lang="en-US"/>
        </a:p>
      </dgm:t>
    </dgm:pt>
    <dgm:pt modelId="{E86C2787-992C-4897-97F5-F643A42BEE2F}">
      <dgm:prSet custT="1"/>
      <dgm:spPr/>
      <dgm:t>
        <a:bodyPr/>
        <a:lstStyle/>
        <a:p>
          <a:r>
            <a:rPr lang="en-US" sz="2400" b="0" i="0" dirty="0">
              <a:latin typeface="Calibri" panose="020F0502020204030204" pitchFamily="34" charset="0"/>
              <a:cs typeface="Calibri" panose="020F0502020204030204" pitchFamily="34" charset="0"/>
            </a:rPr>
            <a:t>Each group will take one cause and ask, “Why do we get these results?” Continue asking “why?”</a:t>
          </a:r>
          <a:endParaRPr lang="en-US" sz="2400" dirty="0">
            <a:latin typeface="Calibri" panose="020F0502020204030204" pitchFamily="34" charset="0"/>
            <a:cs typeface="Calibri" panose="020F0502020204030204" pitchFamily="34" charset="0"/>
          </a:endParaRPr>
        </a:p>
      </dgm:t>
    </dgm:pt>
    <dgm:pt modelId="{0CDB704F-3689-456A-A51F-9F42012933D0}" type="parTrans" cxnId="{F3AE1C9A-711F-47AA-92B3-FC12107B9D96}">
      <dgm:prSet/>
      <dgm:spPr/>
      <dgm:t>
        <a:bodyPr/>
        <a:lstStyle/>
        <a:p>
          <a:endParaRPr lang="en-US"/>
        </a:p>
      </dgm:t>
    </dgm:pt>
    <dgm:pt modelId="{BAE4C4E4-D5B5-49CF-88A0-D0374FA6B299}" type="sibTrans" cxnId="{F3AE1C9A-711F-47AA-92B3-FC12107B9D96}">
      <dgm:prSet/>
      <dgm:spPr/>
      <dgm:t>
        <a:bodyPr/>
        <a:lstStyle/>
        <a:p>
          <a:endParaRPr lang="en-US"/>
        </a:p>
      </dgm:t>
    </dgm:pt>
    <dgm:pt modelId="{D5D93301-A9E3-44B2-A00C-DDE4261BD9D6}">
      <dgm:prSet custT="1"/>
      <dgm:spPr/>
      <dgm:t>
        <a:bodyPr/>
        <a:lstStyle/>
        <a:p>
          <a:r>
            <a:rPr lang="en-US" sz="2400" b="0" i="0" dirty="0">
              <a:latin typeface="Calibri" panose="020F0502020204030204" pitchFamily="34" charset="0"/>
              <a:cs typeface="Calibri" panose="020F0502020204030204" pitchFamily="34" charset="0"/>
            </a:rPr>
            <a:t>Typically, it takes five to seven “why” questions before you get to a root cause.</a:t>
          </a:r>
          <a:endParaRPr lang="en-US" sz="2400" dirty="0">
            <a:latin typeface="Calibri" panose="020F0502020204030204" pitchFamily="34" charset="0"/>
            <a:cs typeface="Calibri" panose="020F0502020204030204" pitchFamily="34" charset="0"/>
          </a:endParaRPr>
        </a:p>
      </dgm:t>
    </dgm:pt>
    <dgm:pt modelId="{BC920D75-5862-41E5-A2E5-57C0A17F06E9}" type="parTrans" cxnId="{ABE56CD9-1598-48C1-8056-479AF343D3A4}">
      <dgm:prSet/>
      <dgm:spPr/>
      <dgm:t>
        <a:bodyPr/>
        <a:lstStyle/>
        <a:p>
          <a:endParaRPr lang="en-US"/>
        </a:p>
      </dgm:t>
    </dgm:pt>
    <dgm:pt modelId="{4E85A603-505E-4C4E-B663-A519A95AAB13}" type="sibTrans" cxnId="{ABE56CD9-1598-48C1-8056-479AF343D3A4}">
      <dgm:prSet/>
      <dgm:spPr/>
      <dgm:t>
        <a:bodyPr/>
        <a:lstStyle/>
        <a:p>
          <a:endParaRPr lang="en-US"/>
        </a:p>
      </dgm:t>
    </dgm:pt>
    <dgm:pt modelId="{18405851-F363-4323-84B4-C85EABD6746F}" type="pres">
      <dgm:prSet presAssocID="{37A98614-9963-412C-A1AE-8387D789E42E}" presName="root" presStyleCnt="0">
        <dgm:presLayoutVars>
          <dgm:dir/>
          <dgm:resizeHandles val="exact"/>
        </dgm:presLayoutVars>
      </dgm:prSet>
      <dgm:spPr/>
      <dgm:t>
        <a:bodyPr/>
        <a:lstStyle/>
        <a:p>
          <a:endParaRPr lang="en-US"/>
        </a:p>
      </dgm:t>
    </dgm:pt>
    <dgm:pt modelId="{69B77E67-F0DE-4B85-947B-6F016CF002ED}" type="pres">
      <dgm:prSet presAssocID="{DF937BB2-2382-4062-9CFA-C45F0F624354}" presName="compNode" presStyleCnt="0"/>
      <dgm:spPr/>
    </dgm:pt>
    <dgm:pt modelId="{33C5D10F-05BA-4C23-831F-2EF55F5732BD}" type="pres">
      <dgm:prSet presAssocID="{DF937BB2-2382-4062-9CFA-C45F0F624354}" presName="bgRect" presStyleLbl="bgShp" presStyleIdx="0" presStyleCnt="3" custLinFactNeighborX="7" custLinFactNeighborY="-43"/>
      <dgm:spPr>
        <a:solidFill>
          <a:schemeClr val="bg1">
            <a:lumMod val="95000"/>
          </a:schemeClr>
        </a:solidFill>
        <a:effectLst>
          <a:outerShdw blurRad="50800" dist="38100" dir="5400000" algn="t" rotWithShape="0">
            <a:prstClr val="black">
              <a:alpha val="40000"/>
            </a:prstClr>
          </a:outerShdw>
        </a:effectLst>
      </dgm:spPr>
    </dgm:pt>
    <dgm:pt modelId="{D4CE6B48-A02E-4092-8ECA-223020DDF0C3}" type="pres">
      <dgm:prSet presAssocID="{DF937BB2-2382-4062-9CFA-C45F0F624354}"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Head with Gears"/>
        </a:ext>
      </dgm:extLst>
    </dgm:pt>
    <dgm:pt modelId="{AA89C372-74EC-427E-8FB7-E3D9D06141C7}" type="pres">
      <dgm:prSet presAssocID="{DF937BB2-2382-4062-9CFA-C45F0F624354}" presName="spaceRect" presStyleCnt="0"/>
      <dgm:spPr/>
    </dgm:pt>
    <dgm:pt modelId="{98C6418A-150B-4C93-9444-82517C946F33}" type="pres">
      <dgm:prSet presAssocID="{DF937BB2-2382-4062-9CFA-C45F0F624354}" presName="parTx" presStyleLbl="revTx" presStyleIdx="0" presStyleCnt="3">
        <dgm:presLayoutVars>
          <dgm:chMax val="0"/>
          <dgm:chPref val="0"/>
        </dgm:presLayoutVars>
      </dgm:prSet>
      <dgm:spPr/>
      <dgm:t>
        <a:bodyPr/>
        <a:lstStyle/>
        <a:p>
          <a:endParaRPr lang="en-US"/>
        </a:p>
      </dgm:t>
    </dgm:pt>
    <dgm:pt modelId="{FADB7DFC-37D5-4B13-86C9-8445E59B901A}" type="pres">
      <dgm:prSet presAssocID="{9EA5FB21-BB9C-41C4-904D-37AC47321511}" presName="sibTrans" presStyleCnt="0"/>
      <dgm:spPr/>
    </dgm:pt>
    <dgm:pt modelId="{2250281D-042D-496B-BB62-C40DBFD6510B}" type="pres">
      <dgm:prSet presAssocID="{E86C2787-992C-4897-97F5-F643A42BEE2F}" presName="compNode" presStyleCnt="0"/>
      <dgm:spPr/>
    </dgm:pt>
    <dgm:pt modelId="{6202690C-6682-4EC9-92A4-35AAE60790EA}" type="pres">
      <dgm:prSet presAssocID="{E86C2787-992C-4897-97F5-F643A42BEE2F}" presName="bgRect" presStyleLbl="bgShp" presStyleIdx="1" presStyleCnt="3"/>
      <dgm:spPr>
        <a:solidFill>
          <a:schemeClr val="bg1">
            <a:lumMod val="95000"/>
          </a:schemeClr>
        </a:solidFill>
        <a:effectLst>
          <a:outerShdw blurRad="50800" dist="38100" dir="5400000" algn="t" rotWithShape="0">
            <a:prstClr val="black">
              <a:alpha val="40000"/>
            </a:prstClr>
          </a:outerShdw>
        </a:effectLst>
      </dgm:spPr>
    </dgm:pt>
    <dgm:pt modelId="{BB2CB31D-CACC-4341-ABED-98152B68B003}" type="pres">
      <dgm:prSet presAssocID="{E86C2787-992C-4897-97F5-F643A42BEE2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Workflow"/>
        </a:ext>
      </dgm:extLst>
    </dgm:pt>
    <dgm:pt modelId="{73E50CE2-0E4E-4073-A0D0-B786635AA061}" type="pres">
      <dgm:prSet presAssocID="{E86C2787-992C-4897-97F5-F643A42BEE2F}" presName="spaceRect" presStyleCnt="0"/>
      <dgm:spPr/>
    </dgm:pt>
    <dgm:pt modelId="{A2E694AB-1E38-4DA8-BC99-661E7AC420CA}" type="pres">
      <dgm:prSet presAssocID="{E86C2787-992C-4897-97F5-F643A42BEE2F}" presName="parTx" presStyleLbl="revTx" presStyleIdx="1" presStyleCnt="3">
        <dgm:presLayoutVars>
          <dgm:chMax val="0"/>
          <dgm:chPref val="0"/>
        </dgm:presLayoutVars>
      </dgm:prSet>
      <dgm:spPr/>
      <dgm:t>
        <a:bodyPr/>
        <a:lstStyle/>
        <a:p>
          <a:endParaRPr lang="en-US"/>
        </a:p>
      </dgm:t>
    </dgm:pt>
    <dgm:pt modelId="{A5C5FACF-1BD6-4D2F-8D53-5320692FD319}" type="pres">
      <dgm:prSet presAssocID="{BAE4C4E4-D5B5-49CF-88A0-D0374FA6B299}" presName="sibTrans" presStyleCnt="0"/>
      <dgm:spPr/>
    </dgm:pt>
    <dgm:pt modelId="{5D1E2B5C-747D-4D91-9C67-D8125FB9584A}" type="pres">
      <dgm:prSet presAssocID="{D5D93301-A9E3-44B2-A00C-DDE4261BD9D6}" presName="compNode" presStyleCnt="0"/>
      <dgm:spPr/>
    </dgm:pt>
    <dgm:pt modelId="{9D1D5289-7B28-4802-A318-C13040942BA0}" type="pres">
      <dgm:prSet presAssocID="{D5D93301-A9E3-44B2-A00C-DDE4261BD9D6}" presName="bgRect" presStyleLbl="bgShp" presStyleIdx="2" presStyleCnt="3"/>
      <dgm:spPr>
        <a:solidFill>
          <a:schemeClr val="bg1">
            <a:lumMod val="95000"/>
          </a:schemeClr>
        </a:solidFill>
        <a:effectLst>
          <a:outerShdw blurRad="50800" dist="38100" dir="5400000" algn="t" rotWithShape="0">
            <a:prstClr val="black">
              <a:alpha val="40000"/>
            </a:prstClr>
          </a:outerShdw>
        </a:effectLst>
      </dgm:spPr>
    </dgm:pt>
    <dgm:pt modelId="{58EC30E2-9742-44A0-81E0-37077A1981C3}" type="pres">
      <dgm:prSet presAssocID="{D5D93301-A9E3-44B2-A00C-DDE4261BD9D6}"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Stopwatch"/>
        </a:ext>
      </dgm:extLst>
    </dgm:pt>
    <dgm:pt modelId="{05FA3545-DBB9-44F6-AE1E-6838639A6A10}" type="pres">
      <dgm:prSet presAssocID="{D5D93301-A9E3-44B2-A00C-DDE4261BD9D6}" presName="spaceRect" presStyleCnt="0"/>
      <dgm:spPr/>
    </dgm:pt>
    <dgm:pt modelId="{8F3BAE32-4C04-4D83-B428-E243BE2B352F}" type="pres">
      <dgm:prSet presAssocID="{D5D93301-A9E3-44B2-A00C-DDE4261BD9D6}" presName="parTx" presStyleLbl="revTx" presStyleIdx="2" presStyleCnt="3">
        <dgm:presLayoutVars>
          <dgm:chMax val="0"/>
          <dgm:chPref val="0"/>
        </dgm:presLayoutVars>
      </dgm:prSet>
      <dgm:spPr/>
      <dgm:t>
        <a:bodyPr/>
        <a:lstStyle/>
        <a:p>
          <a:endParaRPr lang="en-US"/>
        </a:p>
      </dgm:t>
    </dgm:pt>
  </dgm:ptLst>
  <dgm:cxnLst>
    <dgm:cxn modelId="{25759DB9-11F4-45B2-80C0-7D3D535FE551}" srcId="{37A98614-9963-412C-A1AE-8387D789E42E}" destId="{DF937BB2-2382-4062-9CFA-C45F0F624354}" srcOrd="0" destOrd="0" parTransId="{1929A133-BD39-477C-9B11-6E52E8CD0D02}" sibTransId="{9EA5FB21-BB9C-41C4-904D-37AC47321511}"/>
    <dgm:cxn modelId="{F3AE1C9A-711F-47AA-92B3-FC12107B9D96}" srcId="{37A98614-9963-412C-A1AE-8387D789E42E}" destId="{E86C2787-992C-4897-97F5-F643A42BEE2F}" srcOrd="1" destOrd="0" parTransId="{0CDB704F-3689-456A-A51F-9F42012933D0}" sibTransId="{BAE4C4E4-D5B5-49CF-88A0-D0374FA6B299}"/>
    <dgm:cxn modelId="{1E54BDD1-7B37-4D22-A9C0-51C91FA722CA}" type="presOf" srcId="{D5D93301-A9E3-44B2-A00C-DDE4261BD9D6}" destId="{8F3BAE32-4C04-4D83-B428-E243BE2B352F}" srcOrd="0" destOrd="0" presId="urn:microsoft.com/office/officeart/2018/2/layout/IconVerticalSolidList"/>
    <dgm:cxn modelId="{E86874BB-0437-47F4-BA34-02B3E96A4224}" type="presOf" srcId="{37A98614-9963-412C-A1AE-8387D789E42E}" destId="{18405851-F363-4323-84B4-C85EABD6746F}" srcOrd="0" destOrd="0" presId="urn:microsoft.com/office/officeart/2018/2/layout/IconVerticalSolidList"/>
    <dgm:cxn modelId="{ABE56CD9-1598-48C1-8056-479AF343D3A4}" srcId="{37A98614-9963-412C-A1AE-8387D789E42E}" destId="{D5D93301-A9E3-44B2-A00C-DDE4261BD9D6}" srcOrd="2" destOrd="0" parTransId="{BC920D75-5862-41E5-A2E5-57C0A17F06E9}" sibTransId="{4E85A603-505E-4C4E-B663-A519A95AAB13}"/>
    <dgm:cxn modelId="{9B94994E-6C68-42B7-A40E-18F62D1F1C37}" type="presOf" srcId="{DF937BB2-2382-4062-9CFA-C45F0F624354}" destId="{98C6418A-150B-4C93-9444-82517C946F33}" srcOrd="0" destOrd="0" presId="urn:microsoft.com/office/officeart/2018/2/layout/IconVerticalSolidList"/>
    <dgm:cxn modelId="{10C29196-6766-4BD4-B2C0-25A22D875AB9}" type="presOf" srcId="{E86C2787-992C-4897-97F5-F643A42BEE2F}" destId="{A2E694AB-1E38-4DA8-BC99-661E7AC420CA}" srcOrd="0" destOrd="0" presId="urn:microsoft.com/office/officeart/2018/2/layout/IconVerticalSolidList"/>
    <dgm:cxn modelId="{6891A710-2158-48B2-A0B8-5D46A987ED6A}" type="presParOf" srcId="{18405851-F363-4323-84B4-C85EABD6746F}" destId="{69B77E67-F0DE-4B85-947B-6F016CF002ED}" srcOrd="0" destOrd="0" presId="urn:microsoft.com/office/officeart/2018/2/layout/IconVerticalSolidList"/>
    <dgm:cxn modelId="{FD570DDE-9AE7-49EC-9308-15D077DC9BD3}" type="presParOf" srcId="{69B77E67-F0DE-4B85-947B-6F016CF002ED}" destId="{33C5D10F-05BA-4C23-831F-2EF55F5732BD}" srcOrd="0" destOrd="0" presId="urn:microsoft.com/office/officeart/2018/2/layout/IconVerticalSolidList"/>
    <dgm:cxn modelId="{575F2490-D039-407E-BEC7-741D38751752}" type="presParOf" srcId="{69B77E67-F0DE-4B85-947B-6F016CF002ED}" destId="{D4CE6B48-A02E-4092-8ECA-223020DDF0C3}" srcOrd="1" destOrd="0" presId="urn:microsoft.com/office/officeart/2018/2/layout/IconVerticalSolidList"/>
    <dgm:cxn modelId="{0B34B3AA-0E7C-480B-A087-7AF028FE8900}" type="presParOf" srcId="{69B77E67-F0DE-4B85-947B-6F016CF002ED}" destId="{AA89C372-74EC-427E-8FB7-E3D9D06141C7}" srcOrd="2" destOrd="0" presId="urn:microsoft.com/office/officeart/2018/2/layout/IconVerticalSolidList"/>
    <dgm:cxn modelId="{C7EB72F2-E296-4F1E-BF64-7C041DC4BF2E}" type="presParOf" srcId="{69B77E67-F0DE-4B85-947B-6F016CF002ED}" destId="{98C6418A-150B-4C93-9444-82517C946F33}" srcOrd="3" destOrd="0" presId="urn:microsoft.com/office/officeart/2018/2/layout/IconVerticalSolidList"/>
    <dgm:cxn modelId="{F535EAC1-887C-4C29-ACD2-A9BA77FFDE80}" type="presParOf" srcId="{18405851-F363-4323-84B4-C85EABD6746F}" destId="{FADB7DFC-37D5-4B13-86C9-8445E59B901A}" srcOrd="1" destOrd="0" presId="urn:microsoft.com/office/officeart/2018/2/layout/IconVerticalSolidList"/>
    <dgm:cxn modelId="{63188CFA-C0A1-4F04-8A56-DE8E42597FFD}" type="presParOf" srcId="{18405851-F363-4323-84B4-C85EABD6746F}" destId="{2250281D-042D-496B-BB62-C40DBFD6510B}" srcOrd="2" destOrd="0" presId="urn:microsoft.com/office/officeart/2018/2/layout/IconVerticalSolidList"/>
    <dgm:cxn modelId="{346885F5-1570-470D-A68B-C9F8A0C225A9}" type="presParOf" srcId="{2250281D-042D-496B-BB62-C40DBFD6510B}" destId="{6202690C-6682-4EC9-92A4-35AAE60790EA}" srcOrd="0" destOrd="0" presId="urn:microsoft.com/office/officeart/2018/2/layout/IconVerticalSolidList"/>
    <dgm:cxn modelId="{F37E7203-219B-439D-9328-3D2D640F6141}" type="presParOf" srcId="{2250281D-042D-496B-BB62-C40DBFD6510B}" destId="{BB2CB31D-CACC-4341-ABED-98152B68B003}" srcOrd="1" destOrd="0" presId="urn:microsoft.com/office/officeart/2018/2/layout/IconVerticalSolidList"/>
    <dgm:cxn modelId="{318A841E-AB71-4990-9FD2-AAAB4E86E8E2}" type="presParOf" srcId="{2250281D-042D-496B-BB62-C40DBFD6510B}" destId="{73E50CE2-0E4E-4073-A0D0-B786635AA061}" srcOrd="2" destOrd="0" presId="urn:microsoft.com/office/officeart/2018/2/layout/IconVerticalSolidList"/>
    <dgm:cxn modelId="{6A2B38A7-8AB1-41CA-AE91-25AAA344951A}" type="presParOf" srcId="{2250281D-042D-496B-BB62-C40DBFD6510B}" destId="{A2E694AB-1E38-4DA8-BC99-661E7AC420CA}" srcOrd="3" destOrd="0" presId="urn:microsoft.com/office/officeart/2018/2/layout/IconVerticalSolidList"/>
    <dgm:cxn modelId="{B6762AC7-6FED-4F15-A6C5-3D1E77609EC8}" type="presParOf" srcId="{18405851-F363-4323-84B4-C85EABD6746F}" destId="{A5C5FACF-1BD6-4D2F-8D53-5320692FD319}" srcOrd="3" destOrd="0" presId="urn:microsoft.com/office/officeart/2018/2/layout/IconVerticalSolidList"/>
    <dgm:cxn modelId="{6A805898-E4DB-4C63-92F8-A7947F8A8D4C}" type="presParOf" srcId="{18405851-F363-4323-84B4-C85EABD6746F}" destId="{5D1E2B5C-747D-4D91-9C67-D8125FB9584A}" srcOrd="4" destOrd="0" presId="urn:microsoft.com/office/officeart/2018/2/layout/IconVerticalSolidList"/>
    <dgm:cxn modelId="{3372A040-04D2-4F57-9FE2-4EB0A5CA8AF8}" type="presParOf" srcId="{5D1E2B5C-747D-4D91-9C67-D8125FB9584A}" destId="{9D1D5289-7B28-4802-A318-C13040942BA0}" srcOrd="0" destOrd="0" presId="urn:microsoft.com/office/officeart/2018/2/layout/IconVerticalSolidList"/>
    <dgm:cxn modelId="{25542336-F381-4BF2-82C3-0D9A01FF781B}" type="presParOf" srcId="{5D1E2B5C-747D-4D91-9C67-D8125FB9584A}" destId="{58EC30E2-9742-44A0-81E0-37077A1981C3}" srcOrd="1" destOrd="0" presId="urn:microsoft.com/office/officeart/2018/2/layout/IconVerticalSolidList"/>
    <dgm:cxn modelId="{73D5CC83-CB1F-4E99-A04B-EB18D99D7B4B}" type="presParOf" srcId="{5D1E2B5C-747D-4D91-9C67-D8125FB9584A}" destId="{05FA3545-DBB9-44F6-AE1E-6838639A6A10}" srcOrd="2" destOrd="0" presId="urn:microsoft.com/office/officeart/2018/2/layout/IconVerticalSolidList"/>
    <dgm:cxn modelId="{68950104-7D7B-464E-9D06-D92F4CAD2CAA}" type="presParOf" srcId="{5D1E2B5C-747D-4D91-9C67-D8125FB9584A}" destId="{8F3BAE32-4C04-4D83-B428-E243BE2B352F}"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11EFED-C2B0-466E-AFFF-793FBE173991}">
      <dsp:nvSpPr>
        <dsp:cNvPr id="0" name=""/>
        <dsp:cNvSpPr/>
      </dsp:nvSpPr>
      <dsp:spPr>
        <a:xfrm>
          <a:off x="0" y="658627"/>
          <a:ext cx="10036174" cy="1215927"/>
        </a:xfrm>
        <a:prstGeom prst="roundRect">
          <a:avLst>
            <a:gd name="adj" fmla="val 10000"/>
          </a:avLst>
        </a:prstGeom>
        <a:solidFill>
          <a:schemeClr val="bg1">
            <a:lumMod val="95000"/>
          </a:schemeClr>
        </a:solidFill>
        <a:ln>
          <a:noFill/>
        </a:ln>
        <a:effectLst>
          <a:outerShdw blurRad="50800" dist="38100" dir="5400000" algn="t" rotWithShape="0">
            <a:prstClr val="black">
              <a:alpha val="40000"/>
            </a:prstClr>
          </a:outerShdw>
        </a:effectLst>
      </dsp:spPr>
      <dsp:style>
        <a:lnRef idx="0">
          <a:scrgbClr r="0" g="0" b="0"/>
        </a:lnRef>
        <a:fillRef idx="1">
          <a:scrgbClr r="0" g="0" b="0"/>
        </a:fillRef>
        <a:effectRef idx="0">
          <a:scrgbClr r="0" g="0" b="0"/>
        </a:effectRef>
        <a:fontRef idx="minor"/>
      </dsp:style>
    </dsp:sp>
    <dsp:sp modelId="{1ECE5967-456B-46F8-8F34-9E4F4B6E6010}">
      <dsp:nvSpPr>
        <dsp:cNvPr id="0" name=""/>
        <dsp:cNvSpPr/>
      </dsp:nvSpPr>
      <dsp:spPr>
        <a:xfrm>
          <a:off x="367818" y="932211"/>
          <a:ext cx="668760" cy="66876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DA4D678-2C57-4D03-8A30-A65C07181FE5}">
      <dsp:nvSpPr>
        <dsp:cNvPr id="0" name=""/>
        <dsp:cNvSpPr/>
      </dsp:nvSpPr>
      <dsp:spPr>
        <a:xfrm>
          <a:off x="1404396" y="658627"/>
          <a:ext cx="8631777" cy="1215927"/>
        </a:xfrm>
        <a:prstGeom prst="rect">
          <a:avLst/>
        </a:prstGeom>
        <a:solidFill>
          <a:schemeClr val="bg1">
            <a:lumMod val="95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128686" tIns="128686" rIns="128686" bIns="128686" numCol="1" spcCol="1270" anchor="ctr" anchorCtr="0">
          <a:noAutofit/>
        </a:bodyPr>
        <a:lstStyle/>
        <a:p>
          <a:pPr lvl="0" algn="l" defTabSz="1066800">
            <a:lnSpc>
              <a:spcPct val="90000"/>
            </a:lnSpc>
            <a:spcBef>
              <a:spcPct val="0"/>
            </a:spcBef>
            <a:spcAft>
              <a:spcPct val="35000"/>
            </a:spcAft>
          </a:pPr>
          <a:r>
            <a:rPr lang="en-US" sz="2400" b="0" i="0" kern="1200" dirty="0">
              <a:latin typeface="Calibri" panose="020F0502020204030204" pitchFamily="34" charset="0"/>
              <a:cs typeface="Calibri" panose="020F0502020204030204" pitchFamily="34" charset="0"/>
            </a:rPr>
            <a:t>Understand Why a Root Cause Analysis Is an Important Step for Improvement</a:t>
          </a:r>
          <a:endParaRPr lang="en-US" sz="2400" kern="1200" dirty="0">
            <a:latin typeface="Calibri" panose="020F0502020204030204" pitchFamily="34" charset="0"/>
            <a:cs typeface="Calibri" panose="020F0502020204030204" pitchFamily="34" charset="0"/>
          </a:endParaRPr>
        </a:p>
      </dsp:txBody>
      <dsp:txXfrm>
        <a:off x="1404396" y="658627"/>
        <a:ext cx="8631777" cy="1215927"/>
      </dsp:txXfrm>
    </dsp:sp>
    <dsp:sp modelId="{9AD33AF5-25ED-475A-8874-B59279E61EB9}">
      <dsp:nvSpPr>
        <dsp:cNvPr id="0" name=""/>
        <dsp:cNvSpPr/>
      </dsp:nvSpPr>
      <dsp:spPr>
        <a:xfrm>
          <a:off x="0" y="2178536"/>
          <a:ext cx="10036174" cy="1215927"/>
        </a:xfrm>
        <a:prstGeom prst="roundRect">
          <a:avLst>
            <a:gd name="adj" fmla="val 10000"/>
          </a:avLst>
        </a:prstGeom>
        <a:solidFill>
          <a:schemeClr val="bg1">
            <a:lumMod val="95000"/>
          </a:schemeClr>
        </a:solidFill>
        <a:ln>
          <a:noFill/>
        </a:ln>
        <a:effectLst>
          <a:outerShdw blurRad="50800" dist="38100" dir="5400000" algn="t" rotWithShape="0">
            <a:prstClr val="black">
              <a:alpha val="40000"/>
            </a:prstClr>
          </a:outerShdw>
        </a:effectLst>
      </dsp:spPr>
      <dsp:style>
        <a:lnRef idx="0">
          <a:scrgbClr r="0" g="0" b="0"/>
        </a:lnRef>
        <a:fillRef idx="1">
          <a:scrgbClr r="0" g="0" b="0"/>
        </a:fillRef>
        <a:effectRef idx="0">
          <a:scrgbClr r="0" g="0" b="0"/>
        </a:effectRef>
        <a:fontRef idx="minor"/>
      </dsp:style>
    </dsp:sp>
    <dsp:sp modelId="{31943029-D23B-4C32-97FA-70F53CB97136}">
      <dsp:nvSpPr>
        <dsp:cNvPr id="0" name=""/>
        <dsp:cNvSpPr/>
      </dsp:nvSpPr>
      <dsp:spPr>
        <a:xfrm>
          <a:off x="367818" y="2452120"/>
          <a:ext cx="668760" cy="66876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44C238E-E3B6-40B4-A5DD-B85550804B54}">
      <dsp:nvSpPr>
        <dsp:cNvPr id="0" name=""/>
        <dsp:cNvSpPr/>
      </dsp:nvSpPr>
      <dsp:spPr>
        <a:xfrm>
          <a:off x="1404396" y="2178536"/>
          <a:ext cx="8631777" cy="12159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686" tIns="128686" rIns="128686" bIns="128686" numCol="1" spcCol="1270" anchor="ctr" anchorCtr="0">
          <a:noAutofit/>
        </a:bodyPr>
        <a:lstStyle/>
        <a:p>
          <a:pPr lvl="0" algn="l" defTabSz="1066800">
            <a:lnSpc>
              <a:spcPct val="90000"/>
            </a:lnSpc>
            <a:spcBef>
              <a:spcPct val="0"/>
            </a:spcBef>
            <a:spcAft>
              <a:spcPct val="35000"/>
            </a:spcAft>
          </a:pPr>
          <a:r>
            <a:rPr lang="en-US" sz="2400" b="0" i="0" kern="1200" dirty="0">
              <a:latin typeface="Calibri" panose="020F0502020204030204" pitchFamily="34" charset="0"/>
              <a:cs typeface="Calibri" panose="020F0502020204030204" pitchFamily="34" charset="0"/>
            </a:rPr>
            <a:t>Model the Root Cause Analysis Process</a:t>
          </a:r>
          <a:endParaRPr lang="en-US" sz="2400" kern="1200" dirty="0">
            <a:latin typeface="Calibri" panose="020F0502020204030204" pitchFamily="34" charset="0"/>
            <a:cs typeface="Calibri" panose="020F0502020204030204" pitchFamily="34" charset="0"/>
          </a:endParaRPr>
        </a:p>
      </dsp:txBody>
      <dsp:txXfrm>
        <a:off x="1404396" y="2178536"/>
        <a:ext cx="8631777" cy="12159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748E8E-9956-47FF-BD82-403D8A1F11BD}">
      <dsp:nvSpPr>
        <dsp:cNvPr id="0" name=""/>
        <dsp:cNvSpPr/>
      </dsp:nvSpPr>
      <dsp:spPr>
        <a:xfrm>
          <a:off x="0" y="1786"/>
          <a:ext cx="10702197" cy="905225"/>
        </a:xfrm>
        <a:prstGeom prst="roundRect">
          <a:avLst>
            <a:gd name="adj" fmla="val 10000"/>
          </a:avLst>
        </a:prstGeom>
        <a:solidFill>
          <a:schemeClr val="bg1">
            <a:lumMod val="95000"/>
          </a:schemeClr>
        </a:solidFill>
        <a:ln>
          <a:noFill/>
        </a:ln>
        <a:effectLst>
          <a:outerShdw blurRad="50800" dist="38100" dir="5400000" algn="t" rotWithShape="0">
            <a:prstClr val="black">
              <a:alpha val="40000"/>
            </a:prstClr>
          </a:outerShdw>
        </a:effectLst>
      </dsp:spPr>
      <dsp:style>
        <a:lnRef idx="0">
          <a:scrgbClr r="0" g="0" b="0"/>
        </a:lnRef>
        <a:fillRef idx="1">
          <a:scrgbClr r="0" g="0" b="0"/>
        </a:fillRef>
        <a:effectRef idx="0">
          <a:scrgbClr r="0" g="0" b="0"/>
        </a:effectRef>
        <a:fontRef idx="minor"/>
      </dsp:style>
    </dsp:sp>
    <dsp:sp modelId="{5C6CE4DF-5854-4CEF-A800-C6C8DB36E1D1}">
      <dsp:nvSpPr>
        <dsp:cNvPr id="0" name=""/>
        <dsp:cNvSpPr/>
      </dsp:nvSpPr>
      <dsp:spPr>
        <a:xfrm>
          <a:off x="273830" y="205461"/>
          <a:ext cx="497874" cy="49787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DC66DD8-4799-452C-8CF7-B342E1F0DF09}">
      <dsp:nvSpPr>
        <dsp:cNvPr id="0" name=""/>
        <dsp:cNvSpPr/>
      </dsp:nvSpPr>
      <dsp:spPr>
        <a:xfrm>
          <a:off x="1045535" y="1786"/>
          <a:ext cx="9656661" cy="9052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803" tIns="95803" rIns="95803" bIns="95803" numCol="1" spcCol="1270" anchor="ctr" anchorCtr="0">
          <a:noAutofit/>
        </a:bodyPr>
        <a:lstStyle/>
        <a:p>
          <a:pPr lvl="0" algn="l" defTabSz="1066800">
            <a:lnSpc>
              <a:spcPct val="90000"/>
            </a:lnSpc>
            <a:spcBef>
              <a:spcPct val="0"/>
            </a:spcBef>
            <a:spcAft>
              <a:spcPct val="35000"/>
            </a:spcAft>
          </a:pPr>
          <a:r>
            <a:rPr lang="en-US" sz="2400" b="0" i="0" kern="1200" dirty="0">
              <a:latin typeface="Calibri" panose="020F0502020204030204" pitchFamily="34" charset="0"/>
              <a:cs typeface="Calibri" panose="020F0502020204030204" pitchFamily="34" charset="0"/>
            </a:rPr>
            <a:t>Technology access for students varies widely</a:t>
          </a:r>
          <a:endParaRPr lang="en-US" sz="2400" kern="1200" dirty="0">
            <a:latin typeface="Calibri" panose="020F0502020204030204" pitchFamily="34" charset="0"/>
            <a:cs typeface="Calibri" panose="020F0502020204030204" pitchFamily="34" charset="0"/>
          </a:endParaRPr>
        </a:p>
      </dsp:txBody>
      <dsp:txXfrm>
        <a:off x="1045535" y="1786"/>
        <a:ext cx="9656661" cy="905225"/>
      </dsp:txXfrm>
    </dsp:sp>
    <dsp:sp modelId="{10F39C71-C82A-4A87-AFB9-5398A60A656B}">
      <dsp:nvSpPr>
        <dsp:cNvPr id="0" name=""/>
        <dsp:cNvSpPr/>
      </dsp:nvSpPr>
      <dsp:spPr>
        <a:xfrm>
          <a:off x="0" y="1133318"/>
          <a:ext cx="10702197" cy="905225"/>
        </a:xfrm>
        <a:prstGeom prst="roundRect">
          <a:avLst>
            <a:gd name="adj" fmla="val 10000"/>
          </a:avLst>
        </a:prstGeom>
        <a:solidFill>
          <a:schemeClr val="bg1">
            <a:lumMod val="95000"/>
          </a:schemeClr>
        </a:solidFill>
        <a:ln>
          <a:noFill/>
        </a:ln>
        <a:effectLst>
          <a:outerShdw blurRad="50800" dist="38100" dir="5400000" algn="t" rotWithShape="0">
            <a:prstClr val="black">
              <a:alpha val="40000"/>
            </a:prstClr>
          </a:outerShdw>
        </a:effectLst>
      </dsp:spPr>
      <dsp:style>
        <a:lnRef idx="0">
          <a:scrgbClr r="0" g="0" b="0"/>
        </a:lnRef>
        <a:fillRef idx="1">
          <a:scrgbClr r="0" g="0" b="0"/>
        </a:fillRef>
        <a:effectRef idx="0">
          <a:scrgbClr r="0" g="0" b="0"/>
        </a:effectRef>
        <a:fontRef idx="minor"/>
      </dsp:style>
    </dsp:sp>
    <dsp:sp modelId="{5ECE019D-1BF1-41ED-8B78-D60270D4DE10}">
      <dsp:nvSpPr>
        <dsp:cNvPr id="0" name=""/>
        <dsp:cNvSpPr/>
      </dsp:nvSpPr>
      <dsp:spPr>
        <a:xfrm>
          <a:off x="273830" y="1336993"/>
          <a:ext cx="497874" cy="49787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9A2D90D-BD89-4798-AC50-1F75FEDCA125}">
      <dsp:nvSpPr>
        <dsp:cNvPr id="0" name=""/>
        <dsp:cNvSpPr/>
      </dsp:nvSpPr>
      <dsp:spPr>
        <a:xfrm>
          <a:off x="1045535" y="1133318"/>
          <a:ext cx="9656661" cy="9052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803" tIns="95803" rIns="95803" bIns="95803" numCol="1" spcCol="1270" anchor="ctr" anchorCtr="0">
          <a:noAutofit/>
        </a:bodyPr>
        <a:lstStyle/>
        <a:p>
          <a:pPr lvl="0" algn="l" defTabSz="1066800">
            <a:lnSpc>
              <a:spcPct val="90000"/>
            </a:lnSpc>
            <a:spcBef>
              <a:spcPct val="0"/>
            </a:spcBef>
            <a:spcAft>
              <a:spcPct val="35000"/>
            </a:spcAft>
          </a:pPr>
          <a:r>
            <a:rPr lang="en-US" sz="2400" b="0" i="0" kern="1200" dirty="0">
              <a:latin typeface="Calibri" panose="020F0502020204030204" pitchFamily="34" charset="0"/>
              <a:cs typeface="Calibri" panose="020F0502020204030204" pitchFamily="34" charset="0"/>
            </a:rPr>
            <a:t>District/school-based technical support for digital learning is insufficient </a:t>
          </a:r>
          <a:endParaRPr lang="en-US" sz="2400" kern="1200" dirty="0">
            <a:latin typeface="Calibri" panose="020F0502020204030204" pitchFamily="34" charset="0"/>
            <a:cs typeface="Calibri" panose="020F0502020204030204" pitchFamily="34" charset="0"/>
          </a:endParaRPr>
        </a:p>
      </dsp:txBody>
      <dsp:txXfrm>
        <a:off x="1045535" y="1133318"/>
        <a:ext cx="9656661" cy="905225"/>
      </dsp:txXfrm>
    </dsp:sp>
    <dsp:sp modelId="{1EF48641-C9B2-451D-BE58-CAF4450BDA9A}">
      <dsp:nvSpPr>
        <dsp:cNvPr id="0" name=""/>
        <dsp:cNvSpPr/>
      </dsp:nvSpPr>
      <dsp:spPr>
        <a:xfrm>
          <a:off x="0" y="2264850"/>
          <a:ext cx="10702197" cy="905225"/>
        </a:xfrm>
        <a:prstGeom prst="roundRect">
          <a:avLst>
            <a:gd name="adj" fmla="val 10000"/>
          </a:avLst>
        </a:prstGeom>
        <a:solidFill>
          <a:schemeClr val="bg1">
            <a:lumMod val="95000"/>
          </a:schemeClr>
        </a:solidFill>
        <a:ln>
          <a:noFill/>
        </a:ln>
        <a:effectLst>
          <a:outerShdw blurRad="50800" dist="38100" dir="5400000" algn="t" rotWithShape="0">
            <a:prstClr val="black">
              <a:alpha val="40000"/>
            </a:prstClr>
          </a:outerShdw>
        </a:effectLst>
      </dsp:spPr>
      <dsp:style>
        <a:lnRef idx="0">
          <a:scrgbClr r="0" g="0" b="0"/>
        </a:lnRef>
        <a:fillRef idx="1">
          <a:scrgbClr r="0" g="0" b="0"/>
        </a:fillRef>
        <a:effectRef idx="0">
          <a:scrgbClr r="0" g="0" b="0"/>
        </a:effectRef>
        <a:fontRef idx="minor"/>
      </dsp:style>
    </dsp:sp>
    <dsp:sp modelId="{15D6CDCC-3C07-49B4-823C-767485DE852E}">
      <dsp:nvSpPr>
        <dsp:cNvPr id="0" name=""/>
        <dsp:cNvSpPr/>
      </dsp:nvSpPr>
      <dsp:spPr>
        <a:xfrm>
          <a:off x="273830" y="2468525"/>
          <a:ext cx="497874" cy="49787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283F7AF-966C-4DDD-96C0-92F0FC75DA94}">
      <dsp:nvSpPr>
        <dsp:cNvPr id="0" name=""/>
        <dsp:cNvSpPr/>
      </dsp:nvSpPr>
      <dsp:spPr>
        <a:xfrm>
          <a:off x="1045535" y="2264850"/>
          <a:ext cx="9656661" cy="9052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803" tIns="95803" rIns="95803" bIns="95803" numCol="1" spcCol="1270" anchor="ctr" anchorCtr="0">
          <a:noAutofit/>
        </a:bodyPr>
        <a:lstStyle/>
        <a:p>
          <a:pPr lvl="0" algn="l" defTabSz="1066800">
            <a:lnSpc>
              <a:spcPct val="90000"/>
            </a:lnSpc>
            <a:spcBef>
              <a:spcPct val="0"/>
            </a:spcBef>
            <a:spcAft>
              <a:spcPct val="35000"/>
            </a:spcAft>
          </a:pPr>
          <a:r>
            <a:rPr lang="en-US" sz="2400" b="0" i="0" kern="1200" dirty="0">
              <a:latin typeface="Calibri" panose="020F0502020204030204" pitchFamily="34" charset="0"/>
              <a:cs typeface="Calibri" panose="020F0502020204030204" pitchFamily="34" charset="0"/>
            </a:rPr>
            <a:t>Teachers are unaware of the digital tools available to them </a:t>
          </a:r>
          <a:endParaRPr lang="en-US" sz="2400" kern="1200" dirty="0">
            <a:latin typeface="Calibri" panose="020F0502020204030204" pitchFamily="34" charset="0"/>
            <a:cs typeface="Calibri" panose="020F0502020204030204" pitchFamily="34" charset="0"/>
          </a:endParaRPr>
        </a:p>
      </dsp:txBody>
      <dsp:txXfrm>
        <a:off x="1045535" y="2264850"/>
        <a:ext cx="9656661" cy="905225"/>
      </dsp:txXfrm>
    </dsp:sp>
    <dsp:sp modelId="{6EEF18AE-386F-4452-9F76-30133C58E68D}">
      <dsp:nvSpPr>
        <dsp:cNvPr id="0" name=""/>
        <dsp:cNvSpPr/>
      </dsp:nvSpPr>
      <dsp:spPr>
        <a:xfrm>
          <a:off x="0" y="3396382"/>
          <a:ext cx="10702197" cy="905225"/>
        </a:xfrm>
        <a:prstGeom prst="roundRect">
          <a:avLst>
            <a:gd name="adj" fmla="val 10000"/>
          </a:avLst>
        </a:prstGeom>
        <a:solidFill>
          <a:schemeClr val="bg1">
            <a:lumMod val="95000"/>
          </a:schemeClr>
        </a:solidFill>
        <a:ln>
          <a:noFill/>
        </a:ln>
        <a:effectLst>
          <a:outerShdw blurRad="50800" dist="38100" dir="5400000" algn="t" rotWithShape="0">
            <a:prstClr val="black">
              <a:alpha val="40000"/>
            </a:prstClr>
          </a:outerShdw>
        </a:effectLst>
      </dsp:spPr>
      <dsp:style>
        <a:lnRef idx="0">
          <a:scrgbClr r="0" g="0" b="0"/>
        </a:lnRef>
        <a:fillRef idx="1">
          <a:scrgbClr r="0" g="0" b="0"/>
        </a:fillRef>
        <a:effectRef idx="0">
          <a:scrgbClr r="0" g="0" b="0"/>
        </a:effectRef>
        <a:fontRef idx="minor"/>
      </dsp:style>
    </dsp:sp>
    <dsp:sp modelId="{9257179B-CC1D-4B21-A38D-5B18D37F8F87}">
      <dsp:nvSpPr>
        <dsp:cNvPr id="0" name=""/>
        <dsp:cNvSpPr/>
      </dsp:nvSpPr>
      <dsp:spPr>
        <a:xfrm>
          <a:off x="273830" y="3600058"/>
          <a:ext cx="497874" cy="49787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D4D93EF-126B-4C8F-ADDE-3FBF338487FC}">
      <dsp:nvSpPr>
        <dsp:cNvPr id="0" name=""/>
        <dsp:cNvSpPr/>
      </dsp:nvSpPr>
      <dsp:spPr>
        <a:xfrm>
          <a:off x="1045535" y="3396382"/>
          <a:ext cx="9656661" cy="9052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803" tIns="95803" rIns="95803" bIns="95803" numCol="1" spcCol="1270" anchor="ctr" anchorCtr="0">
          <a:noAutofit/>
        </a:bodyPr>
        <a:lstStyle/>
        <a:p>
          <a:pPr lvl="0" algn="l" defTabSz="1066800">
            <a:lnSpc>
              <a:spcPct val="90000"/>
            </a:lnSpc>
            <a:spcBef>
              <a:spcPct val="0"/>
            </a:spcBef>
            <a:spcAft>
              <a:spcPct val="35000"/>
            </a:spcAft>
          </a:pPr>
          <a:r>
            <a:rPr lang="en-US" sz="2400" b="0" i="0" kern="1200" dirty="0">
              <a:latin typeface="Calibri" panose="020F0502020204030204" pitchFamily="34" charset="0"/>
              <a:cs typeface="Calibri" panose="020F0502020204030204" pitchFamily="34" charset="0"/>
            </a:rPr>
            <a:t>Teachers need training to integrate digital tools into instruction</a:t>
          </a:r>
          <a:endParaRPr lang="en-US" sz="2400" kern="1200" dirty="0">
            <a:latin typeface="Calibri" panose="020F0502020204030204" pitchFamily="34" charset="0"/>
            <a:cs typeface="Calibri" panose="020F0502020204030204" pitchFamily="34" charset="0"/>
          </a:endParaRPr>
        </a:p>
      </dsp:txBody>
      <dsp:txXfrm>
        <a:off x="1045535" y="3396382"/>
        <a:ext cx="9656661" cy="90522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C5D10F-05BA-4C23-831F-2EF55F5732BD}">
      <dsp:nvSpPr>
        <dsp:cNvPr id="0" name=""/>
        <dsp:cNvSpPr/>
      </dsp:nvSpPr>
      <dsp:spPr>
        <a:xfrm>
          <a:off x="0" y="0"/>
          <a:ext cx="10873204" cy="1281180"/>
        </a:xfrm>
        <a:prstGeom prst="roundRect">
          <a:avLst>
            <a:gd name="adj" fmla="val 10000"/>
          </a:avLst>
        </a:prstGeom>
        <a:solidFill>
          <a:schemeClr val="bg1">
            <a:lumMod val="95000"/>
          </a:schemeClr>
        </a:solidFill>
        <a:ln>
          <a:noFill/>
        </a:ln>
        <a:effectLst>
          <a:outerShdw blurRad="50800" dist="38100" dir="5400000" algn="t" rotWithShape="0">
            <a:prstClr val="black">
              <a:alpha val="40000"/>
            </a:prstClr>
          </a:outerShdw>
        </a:effectLst>
      </dsp:spPr>
      <dsp:style>
        <a:lnRef idx="0">
          <a:scrgbClr r="0" g="0" b="0"/>
        </a:lnRef>
        <a:fillRef idx="1">
          <a:scrgbClr r="0" g="0" b="0"/>
        </a:fillRef>
        <a:effectRef idx="0">
          <a:scrgbClr r="0" g="0" b="0"/>
        </a:effectRef>
        <a:fontRef idx="minor"/>
      </dsp:style>
    </dsp:sp>
    <dsp:sp modelId="{D4CE6B48-A02E-4092-8ECA-223020DDF0C3}">
      <dsp:nvSpPr>
        <dsp:cNvPr id="0" name=""/>
        <dsp:cNvSpPr/>
      </dsp:nvSpPr>
      <dsp:spPr>
        <a:xfrm>
          <a:off x="387557" y="288813"/>
          <a:ext cx="704649" cy="70464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8C6418A-150B-4C93-9444-82517C946F33}">
      <dsp:nvSpPr>
        <dsp:cNvPr id="0" name=""/>
        <dsp:cNvSpPr/>
      </dsp:nvSpPr>
      <dsp:spPr>
        <a:xfrm>
          <a:off x="1479763" y="547"/>
          <a:ext cx="9393440" cy="1281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592" tIns="135592" rIns="135592" bIns="135592" numCol="1" spcCol="1270" anchor="ctr" anchorCtr="0">
          <a:noAutofit/>
        </a:bodyPr>
        <a:lstStyle/>
        <a:p>
          <a:pPr lvl="0" algn="l" defTabSz="1066800">
            <a:lnSpc>
              <a:spcPct val="90000"/>
            </a:lnSpc>
            <a:spcBef>
              <a:spcPct val="0"/>
            </a:spcBef>
            <a:spcAft>
              <a:spcPct val="35000"/>
            </a:spcAft>
          </a:pPr>
          <a:r>
            <a:rPr lang="en-US" sz="2400" b="0" i="0" kern="1200" dirty="0">
              <a:latin typeface="Calibri" panose="020F0502020204030204" pitchFamily="34" charset="0"/>
              <a:cs typeface="Calibri" panose="020F0502020204030204" pitchFamily="34" charset="0"/>
            </a:rPr>
            <a:t>Identify the key themes from Activity 1</a:t>
          </a:r>
          <a:endParaRPr lang="en-US" sz="2400" kern="1200" dirty="0">
            <a:latin typeface="Calibri" panose="020F0502020204030204" pitchFamily="34" charset="0"/>
            <a:cs typeface="Calibri" panose="020F0502020204030204" pitchFamily="34" charset="0"/>
          </a:endParaRPr>
        </a:p>
      </dsp:txBody>
      <dsp:txXfrm>
        <a:off x="1479763" y="547"/>
        <a:ext cx="9393440" cy="1281180"/>
      </dsp:txXfrm>
    </dsp:sp>
    <dsp:sp modelId="{6202690C-6682-4EC9-92A4-35AAE60790EA}">
      <dsp:nvSpPr>
        <dsp:cNvPr id="0" name=""/>
        <dsp:cNvSpPr/>
      </dsp:nvSpPr>
      <dsp:spPr>
        <a:xfrm>
          <a:off x="0" y="1602023"/>
          <a:ext cx="10873204" cy="1281180"/>
        </a:xfrm>
        <a:prstGeom prst="roundRect">
          <a:avLst>
            <a:gd name="adj" fmla="val 10000"/>
          </a:avLst>
        </a:prstGeom>
        <a:solidFill>
          <a:schemeClr val="bg1">
            <a:lumMod val="95000"/>
          </a:schemeClr>
        </a:solidFill>
        <a:ln>
          <a:noFill/>
        </a:ln>
        <a:effectLst>
          <a:outerShdw blurRad="50800" dist="38100" dir="5400000" algn="t" rotWithShape="0">
            <a:prstClr val="black">
              <a:alpha val="40000"/>
            </a:prstClr>
          </a:outerShdw>
        </a:effectLst>
      </dsp:spPr>
      <dsp:style>
        <a:lnRef idx="0">
          <a:scrgbClr r="0" g="0" b="0"/>
        </a:lnRef>
        <a:fillRef idx="1">
          <a:scrgbClr r="0" g="0" b="0"/>
        </a:fillRef>
        <a:effectRef idx="0">
          <a:scrgbClr r="0" g="0" b="0"/>
        </a:effectRef>
        <a:fontRef idx="minor"/>
      </dsp:style>
    </dsp:sp>
    <dsp:sp modelId="{BB2CB31D-CACC-4341-ABED-98152B68B003}">
      <dsp:nvSpPr>
        <dsp:cNvPr id="0" name=""/>
        <dsp:cNvSpPr/>
      </dsp:nvSpPr>
      <dsp:spPr>
        <a:xfrm>
          <a:off x="387557" y="1890289"/>
          <a:ext cx="704649" cy="70464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2E694AB-1E38-4DA8-BC99-661E7AC420CA}">
      <dsp:nvSpPr>
        <dsp:cNvPr id="0" name=""/>
        <dsp:cNvSpPr/>
      </dsp:nvSpPr>
      <dsp:spPr>
        <a:xfrm>
          <a:off x="1479763" y="1602023"/>
          <a:ext cx="9393440" cy="1281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592" tIns="135592" rIns="135592" bIns="135592" numCol="1" spcCol="1270" anchor="ctr" anchorCtr="0">
          <a:noAutofit/>
        </a:bodyPr>
        <a:lstStyle/>
        <a:p>
          <a:pPr lvl="0" algn="l" defTabSz="1066800">
            <a:lnSpc>
              <a:spcPct val="90000"/>
            </a:lnSpc>
            <a:spcBef>
              <a:spcPct val="0"/>
            </a:spcBef>
            <a:spcAft>
              <a:spcPct val="35000"/>
            </a:spcAft>
          </a:pPr>
          <a:r>
            <a:rPr lang="en-US" sz="2400" b="0" i="0" kern="1200" dirty="0">
              <a:latin typeface="Calibri" panose="020F0502020204030204" pitchFamily="34" charset="0"/>
              <a:cs typeface="Calibri" panose="020F0502020204030204" pitchFamily="34" charset="0"/>
            </a:rPr>
            <a:t>Each group will take one cause and ask, “Why do we get these results?” Continue asking “why?”</a:t>
          </a:r>
          <a:endParaRPr lang="en-US" sz="2400" kern="1200" dirty="0">
            <a:latin typeface="Calibri" panose="020F0502020204030204" pitchFamily="34" charset="0"/>
            <a:cs typeface="Calibri" panose="020F0502020204030204" pitchFamily="34" charset="0"/>
          </a:endParaRPr>
        </a:p>
      </dsp:txBody>
      <dsp:txXfrm>
        <a:off x="1479763" y="1602023"/>
        <a:ext cx="9393440" cy="1281180"/>
      </dsp:txXfrm>
    </dsp:sp>
    <dsp:sp modelId="{9D1D5289-7B28-4802-A318-C13040942BA0}">
      <dsp:nvSpPr>
        <dsp:cNvPr id="0" name=""/>
        <dsp:cNvSpPr/>
      </dsp:nvSpPr>
      <dsp:spPr>
        <a:xfrm>
          <a:off x="0" y="3203499"/>
          <a:ext cx="10873204" cy="1281180"/>
        </a:xfrm>
        <a:prstGeom prst="roundRect">
          <a:avLst>
            <a:gd name="adj" fmla="val 10000"/>
          </a:avLst>
        </a:prstGeom>
        <a:solidFill>
          <a:schemeClr val="bg1">
            <a:lumMod val="95000"/>
          </a:schemeClr>
        </a:solidFill>
        <a:ln>
          <a:noFill/>
        </a:ln>
        <a:effectLst>
          <a:outerShdw blurRad="50800" dist="38100" dir="5400000" algn="t" rotWithShape="0">
            <a:prstClr val="black">
              <a:alpha val="40000"/>
            </a:prstClr>
          </a:outerShdw>
        </a:effectLst>
      </dsp:spPr>
      <dsp:style>
        <a:lnRef idx="0">
          <a:scrgbClr r="0" g="0" b="0"/>
        </a:lnRef>
        <a:fillRef idx="1">
          <a:scrgbClr r="0" g="0" b="0"/>
        </a:fillRef>
        <a:effectRef idx="0">
          <a:scrgbClr r="0" g="0" b="0"/>
        </a:effectRef>
        <a:fontRef idx="minor"/>
      </dsp:style>
    </dsp:sp>
    <dsp:sp modelId="{58EC30E2-9742-44A0-81E0-37077A1981C3}">
      <dsp:nvSpPr>
        <dsp:cNvPr id="0" name=""/>
        <dsp:cNvSpPr/>
      </dsp:nvSpPr>
      <dsp:spPr>
        <a:xfrm>
          <a:off x="387557" y="3491765"/>
          <a:ext cx="704649" cy="70464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F3BAE32-4C04-4D83-B428-E243BE2B352F}">
      <dsp:nvSpPr>
        <dsp:cNvPr id="0" name=""/>
        <dsp:cNvSpPr/>
      </dsp:nvSpPr>
      <dsp:spPr>
        <a:xfrm>
          <a:off x="1479763" y="3203499"/>
          <a:ext cx="9393440" cy="1281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592" tIns="135592" rIns="135592" bIns="135592" numCol="1" spcCol="1270" anchor="ctr" anchorCtr="0">
          <a:noAutofit/>
        </a:bodyPr>
        <a:lstStyle/>
        <a:p>
          <a:pPr lvl="0" algn="l" defTabSz="1066800">
            <a:lnSpc>
              <a:spcPct val="90000"/>
            </a:lnSpc>
            <a:spcBef>
              <a:spcPct val="0"/>
            </a:spcBef>
            <a:spcAft>
              <a:spcPct val="35000"/>
            </a:spcAft>
          </a:pPr>
          <a:r>
            <a:rPr lang="en-US" sz="2400" b="0" i="0" kern="1200" dirty="0">
              <a:latin typeface="Calibri" panose="020F0502020204030204" pitchFamily="34" charset="0"/>
              <a:cs typeface="Calibri" panose="020F0502020204030204" pitchFamily="34" charset="0"/>
            </a:rPr>
            <a:t>Typically, it takes five to seven “why” questions before you get to a root cause.</a:t>
          </a:r>
          <a:endParaRPr lang="en-US" sz="2400" kern="1200" dirty="0">
            <a:latin typeface="Calibri" panose="020F0502020204030204" pitchFamily="34" charset="0"/>
            <a:cs typeface="Calibri" panose="020F0502020204030204" pitchFamily="34" charset="0"/>
          </a:endParaRPr>
        </a:p>
      </dsp:txBody>
      <dsp:txXfrm>
        <a:off x="1479763" y="3203499"/>
        <a:ext cx="9393440" cy="128118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5283200" cy="3444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6905625" y="0"/>
            <a:ext cx="5283200" cy="3444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1219200" y="3300413"/>
            <a:ext cx="9753600" cy="270033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513513"/>
            <a:ext cx="5283200" cy="3444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6905625" y="6513513"/>
            <a:ext cx="5283200" cy="3444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0139575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3: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 name="Google Shape;162;p3:notes"/>
          <p:cNvSpPr txBox="1">
            <a:spLocks noGrp="1"/>
          </p:cNvSpPr>
          <p:nvPr>
            <p:ph type="body" idx="1"/>
          </p:nvPr>
        </p:nvSpPr>
        <p:spPr>
          <a:xfrm>
            <a:off x="1219200" y="3300413"/>
            <a:ext cx="9753600" cy="27003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63" name="Google Shape;163;p3:notes"/>
          <p:cNvSpPr txBox="1">
            <a:spLocks noGrp="1"/>
          </p:cNvSpPr>
          <p:nvPr>
            <p:ph type="sldNum" idx="12"/>
          </p:nvPr>
        </p:nvSpPr>
        <p:spPr>
          <a:xfrm>
            <a:off x="6905625" y="6513513"/>
            <a:ext cx="5283200" cy="3444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98eed21a6e_0_74: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g98eed21a6e_0_74:notes"/>
          <p:cNvSpPr txBox="1">
            <a:spLocks noGrp="1"/>
          </p:cNvSpPr>
          <p:nvPr>
            <p:ph type="body" idx="1"/>
          </p:nvPr>
        </p:nvSpPr>
        <p:spPr>
          <a:xfrm>
            <a:off x="1219200" y="3300413"/>
            <a:ext cx="9753600" cy="2700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US" dirty="0">
                <a:solidFill>
                  <a:srgbClr val="346DA2"/>
                </a:solidFill>
              </a:rPr>
              <a:t>Notice that the root cause here may be that teachers perceive technology as unreliable. (Although some may be able to use it, they have avoided it because it doesn’t always work as it should. As a result, they stick to F2F strategies).</a:t>
            </a:r>
            <a:endParaRPr dirty="0">
              <a:solidFill>
                <a:srgbClr val="346DA2"/>
              </a:solidFill>
            </a:endParaRPr>
          </a:p>
          <a:p>
            <a:pPr marL="0" lvl="0" indent="0" algn="l" rtl="0">
              <a:spcBef>
                <a:spcPts val="0"/>
              </a:spcBef>
              <a:spcAft>
                <a:spcPts val="0"/>
              </a:spcAft>
              <a:buClr>
                <a:schemeClr val="dk1"/>
              </a:buClr>
              <a:buSzPts val="1400"/>
              <a:buFont typeface="Arial"/>
              <a:buNone/>
            </a:pPr>
            <a:r>
              <a:rPr lang="en-US" dirty="0">
                <a:solidFill>
                  <a:srgbClr val="346DA2"/>
                </a:solidFill>
              </a:rPr>
              <a:t>This is a much more concrete and narrow cause than was our original statement that technology is not universally available. And the way you approach the problem of unreliability may be much different than how you approach lack of universal access. Ultimately, you may need to address the problem of universal access, but how you approach this will likely be different now that you have a deeper understanding about how this problem emerged in the first place.</a:t>
            </a:r>
            <a:endParaRPr dirty="0"/>
          </a:p>
        </p:txBody>
      </p:sp>
      <p:sp>
        <p:nvSpPr>
          <p:cNvPr id="267" name="Google Shape;267;g98eed21a6e_0_74:notes"/>
          <p:cNvSpPr txBox="1">
            <a:spLocks noGrp="1"/>
          </p:cNvSpPr>
          <p:nvPr>
            <p:ph type="sldNum" idx="12"/>
          </p:nvPr>
        </p:nvSpPr>
        <p:spPr>
          <a:xfrm>
            <a:off x="6905625" y="6513513"/>
            <a:ext cx="5283300" cy="3444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12</a:t>
            </a:fld>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99b3408297_0_18:notes"/>
          <p:cNvSpPr>
            <a:spLocks noGrp="1" noRot="1" noChangeAspect="1"/>
          </p:cNvSpPr>
          <p:nvPr>
            <p:ph type="sldImg" idx="2"/>
          </p:nvPr>
        </p:nvSpPr>
        <p:spPr>
          <a:xfrm>
            <a:off x="3810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4" name="Google Shape;274;g99b3408297_0_18:notes"/>
          <p:cNvSpPr txBox="1">
            <a:spLocks noGrp="1"/>
          </p:cNvSpPr>
          <p:nvPr>
            <p:ph type="body" idx="1"/>
          </p:nvPr>
        </p:nvSpPr>
        <p:spPr>
          <a:xfrm>
            <a:off x="1219200" y="3257550"/>
            <a:ext cx="9753600" cy="3086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US" dirty="0"/>
              <a:t>Once we have our root</a:t>
            </a:r>
            <a:r>
              <a:rPr lang="en-US" baseline="0" dirty="0"/>
              <a:t> </a:t>
            </a:r>
            <a:r>
              <a:rPr lang="en-US" dirty="0"/>
              <a:t>cause and subcauses, we can fill them in under the initial cause we identified which was “lack of universal access to technology.”</a:t>
            </a:r>
            <a:endParaRPr sz="1200" b="0" i="0" u="none" strike="noStrike" cap="none" dirty="0">
              <a:solidFill>
                <a:schemeClr val="dk1"/>
              </a:solidFill>
              <a:latin typeface="Calibri"/>
              <a:ea typeface="Calibri"/>
              <a:cs typeface="Calibri"/>
              <a:sym typeface="Calibri"/>
            </a:endParaRPr>
          </a:p>
        </p:txBody>
      </p:sp>
      <p:sp>
        <p:nvSpPr>
          <p:cNvPr id="275" name="Google Shape;275;g99b3408297_0_18:notes"/>
          <p:cNvSpPr txBox="1">
            <a:spLocks noGrp="1"/>
          </p:cNvSpPr>
          <p:nvPr>
            <p:ph type="sldNum" idx="12"/>
          </p:nvPr>
        </p:nvSpPr>
        <p:spPr>
          <a:xfrm>
            <a:off x="6905978" y="6513910"/>
            <a:ext cx="5283300" cy="342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rgbClr val="000000"/>
                </a:solidFill>
                <a:latin typeface="Calibri"/>
                <a:ea typeface="Calibri"/>
                <a:cs typeface="Calibri"/>
                <a:sym typeface="Calibri"/>
              </a:rPr>
              <a:t>13</a:t>
            </a:fld>
            <a:endParaRPr sz="1200" b="0" i="0" u="none" strike="noStrike" cap="none" dirty="0">
              <a:solidFill>
                <a:srgbClr val="000000"/>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98eed21a6e_0_53: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4" name="Google Shape;324;g98eed21a6e_0_53:notes"/>
          <p:cNvSpPr txBox="1">
            <a:spLocks noGrp="1"/>
          </p:cNvSpPr>
          <p:nvPr>
            <p:ph type="body" idx="1"/>
          </p:nvPr>
        </p:nvSpPr>
        <p:spPr>
          <a:xfrm>
            <a:off x="1219200" y="3300413"/>
            <a:ext cx="9753600" cy="2700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Before we move to our next activity and begin the RCA, does anyone have any questions or comments at this point?</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I’m going to copy and paste a link into the chat. Please copy that link, paste into your web browser, and that will take you to a page that allows you to enter your thoughts into a survey poll. We encourage everyone to participate, even those of you from other states. Although state contexts differ, it is likely that many of the problems or causes that prevent digital solutions from working as planned may be similar. </a:t>
            </a:r>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Using the problem statement identified on slide 9, the question we would like you answer is this: “Why are we currently getting the results that we get?” We encourage everyone to respond as many times as you’d like. As you respond, you will notice a word cloud forming. The bigger words and phrases mean that more people responded with that exact same word/phrase. If you see a word or phrase that resonates with you, you can write it into the poll, and the words will grow to show which ones seem to resonate with most people.</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We are going to focus on the top three initial causes that emerged from this exercise, in order to identify what is at the root of these higher</a:t>
            </a:r>
            <a:r>
              <a:rPr lang="en-US" baseline="0" dirty="0"/>
              <a:t> </a:t>
            </a:r>
            <a:r>
              <a:rPr lang="en-US" dirty="0"/>
              <a:t>level causes.</a:t>
            </a:r>
            <a:endParaRPr dirty="0"/>
          </a:p>
        </p:txBody>
      </p:sp>
      <p:sp>
        <p:nvSpPr>
          <p:cNvPr id="325" name="Google Shape;325;g98eed21a6e_0_53:notes"/>
          <p:cNvSpPr txBox="1">
            <a:spLocks noGrp="1"/>
          </p:cNvSpPr>
          <p:nvPr>
            <p:ph type="sldNum" idx="12"/>
          </p:nvPr>
        </p:nvSpPr>
        <p:spPr>
          <a:xfrm>
            <a:off x="6905625" y="6513513"/>
            <a:ext cx="5283300" cy="3444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14</a:t>
            </a:fld>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98eed21a6e_0_102: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2" name="Google Shape;332;g98eed21a6e_0_102:notes"/>
          <p:cNvSpPr txBox="1">
            <a:spLocks noGrp="1"/>
          </p:cNvSpPr>
          <p:nvPr>
            <p:ph type="body" idx="1"/>
          </p:nvPr>
        </p:nvSpPr>
        <p:spPr>
          <a:xfrm>
            <a:off x="1219200" y="3300413"/>
            <a:ext cx="9753600" cy="2700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Now I’m going to split you into groups. </a:t>
            </a:r>
            <a:endParaRPr dirty="0"/>
          </a:p>
          <a:p>
            <a:pPr marL="457200" lvl="0" indent="-317500" algn="l" rtl="0">
              <a:lnSpc>
                <a:spcPct val="100000"/>
              </a:lnSpc>
              <a:spcBef>
                <a:spcPts val="0"/>
              </a:spcBef>
              <a:spcAft>
                <a:spcPts val="0"/>
              </a:spcAft>
              <a:buSzPts val="1400"/>
              <a:buAutoNum type="arabicPeriod"/>
            </a:pPr>
            <a:r>
              <a:rPr lang="en-US" dirty="0"/>
              <a:t>Assign problems to groups.</a:t>
            </a:r>
            <a:endParaRPr dirty="0"/>
          </a:p>
          <a:p>
            <a:pPr marL="457200" lvl="0" indent="-317500" algn="l" rtl="0">
              <a:lnSpc>
                <a:spcPct val="100000"/>
              </a:lnSpc>
              <a:spcBef>
                <a:spcPts val="0"/>
              </a:spcBef>
              <a:spcAft>
                <a:spcPts val="0"/>
              </a:spcAft>
              <a:buSzPts val="1400"/>
              <a:buAutoNum type="arabicPeriod"/>
            </a:pPr>
            <a:r>
              <a:rPr lang="en-US" dirty="0"/>
              <a:t>Assign a recorder for each group. Recorders will record sub-causes and the root cause that emerges during the group discussion. </a:t>
            </a:r>
          </a:p>
          <a:p>
            <a:pPr marL="457200" lvl="0" indent="-317500" algn="l" rtl="0">
              <a:lnSpc>
                <a:spcPct val="100000"/>
              </a:lnSpc>
              <a:spcBef>
                <a:spcPts val="0"/>
              </a:spcBef>
              <a:spcAft>
                <a:spcPts val="0"/>
              </a:spcAft>
              <a:buSzPts val="1400"/>
              <a:buAutoNum type="arabicPeriod"/>
            </a:pPr>
            <a:r>
              <a:rPr lang="en-US" dirty="0"/>
              <a:t>You have 20 minutes to discuss and then we’ll come back as a group.</a:t>
            </a:r>
            <a:endParaRPr dirty="0"/>
          </a:p>
          <a:p>
            <a:pPr marL="457200" lvl="0" indent="-317500" algn="l" rtl="0">
              <a:lnSpc>
                <a:spcPct val="100000"/>
              </a:lnSpc>
              <a:spcBef>
                <a:spcPts val="0"/>
              </a:spcBef>
              <a:spcAft>
                <a:spcPts val="0"/>
              </a:spcAft>
              <a:buSzPts val="1400"/>
              <a:buAutoNum type="arabicPeriod"/>
            </a:pPr>
            <a:r>
              <a:rPr lang="en-US" dirty="0"/>
              <a:t>Before you come back, please be sure to select someone who is willing to share the underlying sub-causes and the root cause that your group identified.</a:t>
            </a:r>
            <a:endParaRPr dirty="0"/>
          </a:p>
        </p:txBody>
      </p:sp>
      <p:sp>
        <p:nvSpPr>
          <p:cNvPr id="333" name="Google Shape;333;g98eed21a6e_0_102:notes"/>
          <p:cNvSpPr txBox="1">
            <a:spLocks noGrp="1"/>
          </p:cNvSpPr>
          <p:nvPr>
            <p:ph type="sldNum" idx="12"/>
          </p:nvPr>
        </p:nvSpPr>
        <p:spPr>
          <a:xfrm>
            <a:off x="6905625" y="6513513"/>
            <a:ext cx="5283300" cy="3444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15</a:t>
            </a:fld>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98eed21a6e_0_37: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8" name="Google Shape;438;g98eed21a6e_0_37:notes"/>
          <p:cNvSpPr txBox="1">
            <a:spLocks noGrp="1"/>
          </p:cNvSpPr>
          <p:nvPr>
            <p:ph type="body" idx="1"/>
          </p:nvPr>
        </p:nvSpPr>
        <p:spPr>
          <a:xfrm>
            <a:off x="1219200" y="3300413"/>
            <a:ext cx="9753600" cy="2700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439" name="Google Shape;439;g98eed21a6e_0_37:notes"/>
          <p:cNvSpPr txBox="1">
            <a:spLocks noGrp="1"/>
          </p:cNvSpPr>
          <p:nvPr>
            <p:ph type="sldNum" idx="12"/>
          </p:nvPr>
        </p:nvSpPr>
        <p:spPr>
          <a:xfrm>
            <a:off x="6905625" y="6513513"/>
            <a:ext cx="5283300" cy="3444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16</a:t>
            </a:fld>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p16:notes"/>
          <p:cNvSpPr txBox="1">
            <a:spLocks noGrp="1"/>
          </p:cNvSpPr>
          <p:nvPr>
            <p:ph type="body" idx="1"/>
          </p:nvPr>
        </p:nvSpPr>
        <p:spPr>
          <a:xfrm>
            <a:off x="1219200" y="3300413"/>
            <a:ext cx="9753600" cy="27003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446" name="Google Shape;446;p16: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2: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 name="Google Shape;178;p2:notes"/>
          <p:cNvSpPr txBox="1">
            <a:spLocks noGrp="1"/>
          </p:cNvSpPr>
          <p:nvPr>
            <p:ph type="body" idx="1"/>
          </p:nvPr>
        </p:nvSpPr>
        <p:spPr>
          <a:xfrm>
            <a:off x="1219200" y="3300413"/>
            <a:ext cx="9753600" cy="27003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79" name="Google Shape;179;p2:notes"/>
          <p:cNvSpPr txBox="1">
            <a:spLocks noGrp="1"/>
          </p:cNvSpPr>
          <p:nvPr>
            <p:ph type="sldNum" idx="12"/>
          </p:nvPr>
        </p:nvSpPr>
        <p:spPr>
          <a:xfrm>
            <a:off x="6905625" y="6513513"/>
            <a:ext cx="5283200" cy="3444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7:notes"/>
          <p:cNvSpPr txBox="1">
            <a:spLocks noGrp="1"/>
          </p:cNvSpPr>
          <p:nvPr>
            <p:ph type="body" idx="1"/>
          </p:nvPr>
        </p:nvSpPr>
        <p:spPr>
          <a:xfrm>
            <a:off x="1219200" y="3300413"/>
            <a:ext cx="9753600" cy="27003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800" b="0" i="0" u="none" strike="noStrike" dirty="0">
                <a:solidFill>
                  <a:srgbClr val="000000"/>
                </a:solidFill>
                <a:latin typeface="Calibri"/>
                <a:ea typeface="Calibri"/>
                <a:cs typeface="Calibri"/>
                <a:sym typeface="Calibri"/>
              </a:rPr>
              <a:t>Why conduct a root cause analysis (RCA)?</a:t>
            </a:r>
            <a:endParaRPr sz="1800" b="0" i="0" u="none" strike="noStrike" dirty="0">
              <a:solidFill>
                <a:srgbClr val="000000"/>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800" dirty="0">
                <a:solidFill>
                  <a:srgbClr val="000000"/>
                </a:solidFill>
              </a:rPr>
              <a:t>This slide lists several reasons for conducting an RCA. </a:t>
            </a:r>
            <a:endParaRPr sz="1800" dirty="0">
              <a:solidFill>
                <a:srgbClr val="000000"/>
              </a:solidFill>
            </a:endParaRPr>
          </a:p>
          <a:p>
            <a:pPr marL="457200" lvl="0" indent="-342900" algn="l" rtl="0">
              <a:lnSpc>
                <a:spcPct val="100000"/>
              </a:lnSpc>
              <a:spcBef>
                <a:spcPts val="0"/>
              </a:spcBef>
              <a:spcAft>
                <a:spcPts val="0"/>
              </a:spcAft>
              <a:buClr>
                <a:srgbClr val="000000"/>
              </a:buClr>
              <a:buSzPts val="1800"/>
              <a:buAutoNum type="arabicPeriod"/>
            </a:pPr>
            <a:r>
              <a:rPr lang="en-US" sz="1800" dirty="0">
                <a:solidFill>
                  <a:srgbClr val="000000"/>
                </a:solidFill>
              </a:rPr>
              <a:t>First, it prevents “solutionitis.” Solutionitis is the tendency for groups to jump to solutions before considering all of the reasons that may be contributing to a problem. By jumping to solutions too quickly, the team can overlook factors that contribute the problem, resulting in a solution that ultimately fails.</a:t>
            </a:r>
            <a:endParaRPr sz="1800" dirty="0">
              <a:solidFill>
                <a:srgbClr val="000000"/>
              </a:solidFill>
            </a:endParaRPr>
          </a:p>
          <a:p>
            <a:pPr marL="457200" lvl="0" indent="-342900" algn="l" rtl="0">
              <a:lnSpc>
                <a:spcPct val="100000"/>
              </a:lnSpc>
              <a:spcBef>
                <a:spcPts val="0"/>
              </a:spcBef>
              <a:spcAft>
                <a:spcPts val="0"/>
              </a:spcAft>
              <a:buClr>
                <a:srgbClr val="000000"/>
              </a:buClr>
              <a:buSzPts val="1800"/>
              <a:buAutoNum type="arabicPeriod"/>
            </a:pPr>
            <a:r>
              <a:rPr lang="en-US" sz="1800" dirty="0">
                <a:solidFill>
                  <a:srgbClr val="000000"/>
                </a:solidFill>
              </a:rPr>
              <a:t>An RCA encourages the team to consider problems from multiple perspectives. Additionally, the team breaks down these initial causes into finer-and-finer-grained problems that can be more effectively addressed and get at the root of why things happen the way they do.</a:t>
            </a:r>
            <a:endParaRPr sz="1800" dirty="0">
              <a:solidFill>
                <a:srgbClr val="000000"/>
              </a:solidFill>
            </a:endParaRPr>
          </a:p>
          <a:p>
            <a:pPr marL="457200" lvl="0" indent="-342900" algn="l" rtl="0">
              <a:lnSpc>
                <a:spcPct val="100000"/>
              </a:lnSpc>
              <a:spcBef>
                <a:spcPts val="0"/>
              </a:spcBef>
              <a:spcAft>
                <a:spcPts val="0"/>
              </a:spcAft>
              <a:buClr>
                <a:srgbClr val="000000"/>
              </a:buClr>
              <a:buSzPts val="1800"/>
              <a:buAutoNum type="arabicPeriod"/>
            </a:pPr>
            <a:r>
              <a:rPr lang="en-US" sz="1800" dirty="0">
                <a:solidFill>
                  <a:srgbClr val="000000"/>
                </a:solidFill>
              </a:rPr>
              <a:t>By engaging in an RCA openly and honestly, and temporarily withholding judgment, the team is more likely to identify all root causes. It can remove preconceived biases about why a problem is occurring.</a:t>
            </a:r>
            <a:endParaRPr sz="1800" dirty="0">
              <a:solidFill>
                <a:srgbClr val="000000"/>
              </a:solidFill>
            </a:endParaRPr>
          </a:p>
          <a:p>
            <a:pPr marL="457200" lvl="0" indent="-342900" algn="l" rtl="0">
              <a:lnSpc>
                <a:spcPct val="100000"/>
              </a:lnSpc>
              <a:spcBef>
                <a:spcPts val="0"/>
              </a:spcBef>
              <a:spcAft>
                <a:spcPts val="0"/>
              </a:spcAft>
              <a:buClr>
                <a:srgbClr val="000000"/>
              </a:buClr>
              <a:buSzPts val="1800"/>
              <a:buAutoNum type="arabicPeriod"/>
            </a:pPr>
            <a:r>
              <a:rPr lang="en-US" sz="1800" dirty="0">
                <a:solidFill>
                  <a:srgbClr val="000000"/>
                </a:solidFill>
              </a:rPr>
              <a:t>Prompts the team to look at the problem from a user’s perspective. Later in the meeting we will break you into groups to discuss root causes for why teachers may not be using digital tools with as much efficacy as they could be. We encourage you to step into a teacher’s shoes and think about why this may be happening.</a:t>
            </a:r>
            <a:endParaRPr sz="1800" dirty="0">
              <a:solidFill>
                <a:srgbClr val="000000"/>
              </a:solidFill>
            </a:endParaRPr>
          </a:p>
          <a:p>
            <a:pPr marL="457200" lvl="0" indent="-342900" algn="l" rtl="0">
              <a:lnSpc>
                <a:spcPct val="100000"/>
              </a:lnSpc>
              <a:spcBef>
                <a:spcPts val="0"/>
              </a:spcBef>
              <a:spcAft>
                <a:spcPts val="0"/>
              </a:spcAft>
              <a:buClr>
                <a:srgbClr val="000000"/>
              </a:buClr>
              <a:buSzPts val="1800"/>
              <a:buAutoNum type="arabicPeriod"/>
            </a:pPr>
            <a:r>
              <a:rPr lang="en-US" sz="1800" dirty="0">
                <a:solidFill>
                  <a:srgbClr val="000000"/>
                </a:solidFill>
              </a:rPr>
              <a:t>An RCA breaks down problems that are often big and nebulous into fine-grained problems that are concrete and solvable.</a:t>
            </a:r>
            <a:endParaRPr sz="1800" dirty="0">
              <a:solidFill>
                <a:srgbClr val="000000"/>
              </a:solidFill>
            </a:endParaRPr>
          </a:p>
          <a:p>
            <a:pPr marL="457200" lvl="0" indent="-342900" algn="l" rtl="0">
              <a:lnSpc>
                <a:spcPct val="100000"/>
              </a:lnSpc>
              <a:spcBef>
                <a:spcPts val="0"/>
              </a:spcBef>
              <a:spcAft>
                <a:spcPts val="0"/>
              </a:spcAft>
              <a:buClr>
                <a:srgbClr val="000000"/>
              </a:buClr>
              <a:buSzPts val="1800"/>
              <a:buAutoNum type="arabicPeriod"/>
            </a:pPr>
            <a:r>
              <a:rPr lang="en-US" sz="1800" dirty="0">
                <a:solidFill>
                  <a:srgbClr val="000000"/>
                </a:solidFill>
              </a:rPr>
              <a:t>A narrow and concrete problem informs tactical action that is more likely to succeed moving forward.</a:t>
            </a:r>
            <a:endParaRPr sz="1800" dirty="0">
              <a:solidFill>
                <a:srgbClr val="000000"/>
              </a:solidFill>
            </a:endParaRPr>
          </a:p>
          <a:p>
            <a:pPr marL="457200" lvl="0" indent="-342900" algn="l" rtl="0">
              <a:lnSpc>
                <a:spcPct val="100000"/>
              </a:lnSpc>
              <a:spcBef>
                <a:spcPts val="0"/>
              </a:spcBef>
              <a:spcAft>
                <a:spcPts val="0"/>
              </a:spcAft>
              <a:buClr>
                <a:srgbClr val="000000"/>
              </a:buClr>
              <a:buSzPts val="1800"/>
              <a:buAutoNum type="arabicPeriod"/>
            </a:pPr>
            <a:r>
              <a:rPr lang="en-US" sz="1800" dirty="0">
                <a:solidFill>
                  <a:srgbClr val="000000"/>
                </a:solidFill>
              </a:rPr>
              <a:t>Once the RCA is complete and root causes identified, these causes can be used to developed targeted and measurable outcomes.</a:t>
            </a:r>
            <a:endParaRPr sz="1800" dirty="0">
              <a:solidFill>
                <a:srgbClr val="000000"/>
              </a:solidFill>
            </a:endParaRPr>
          </a:p>
          <a:p>
            <a:pPr marL="457200" lvl="0" indent="-228600" algn="l" rtl="0">
              <a:lnSpc>
                <a:spcPct val="100000"/>
              </a:lnSpc>
              <a:spcBef>
                <a:spcPts val="0"/>
              </a:spcBef>
              <a:spcAft>
                <a:spcPts val="0"/>
              </a:spcAft>
              <a:buSzPts val="1400"/>
              <a:buNone/>
            </a:pPr>
            <a:endParaRPr sz="1800" dirty="0">
              <a:solidFill>
                <a:srgbClr val="000000"/>
              </a:solidFill>
            </a:endParaRPr>
          </a:p>
          <a:p>
            <a:pPr marL="0" lvl="0" indent="0" algn="l" rtl="0">
              <a:lnSpc>
                <a:spcPct val="100000"/>
              </a:lnSpc>
              <a:spcBef>
                <a:spcPts val="0"/>
              </a:spcBef>
              <a:spcAft>
                <a:spcPts val="0"/>
              </a:spcAft>
              <a:buNone/>
            </a:pPr>
            <a:endParaRPr sz="1800" b="0" i="0" u="none" strike="noStrike" dirty="0">
              <a:solidFill>
                <a:srgbClr val="000000"/>
              </a:solidFill>
              <a:latin typeface="Arial"/>
              <a:ea typeface="Arial"/>
              <a:cs typeface="Arial"/>
              <a:sym typeface="Arial"/>
            </a:endParaRPr>
          </a:p>
          <a:p>
            <a:pPr marL="0" lvl="0" indent="0" algn="l" rtl="0">
              <a:lnSpc>
                <a:spcPct val="100000"/>
              </a:lnSpc>
              <a:spcBef>
                <a:spcPts val="0"/>
              </a:spcBef>
              <a:spcAft>
                <a:spcPts val="0"/>
              </a:spcAft>
              <a:buSzPts val="1400"/>
              <a:buNone/>
            </a:pPr>
            <a:endParaRPr dirty="0"/>
          </a:p>
        </p:txBody>
      </p:sp>
      <p:sp>
        <p:nvSpPr>
          <p:cNvPr id="186" name="Google Shape;186;p7: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11: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3" name="Google Shape;363;p11:notes"/>
          <p:cNvSpPr txBox="1">
            <a:spLocks noGrp="1"/>
          </p:cNvSpPr>
          <p:nvPr>
            <p:ph type="body" idx="1"/>
          </p:nvPr>
        </p:nvSpPr>
        <p:spPr>
          <a:xfrm>
            <a:off x="1219200" y="3300413"/>
            <a:ext cx="9753600" cy="270033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0" dirty="0"/>
              <a:t>A NIC starts with a well-defined problem of practice</a:t>
            </a:r>
            <a:endParaRPr dirty="0"/>
          </a:p>
          <a:p>
            <a:pPr marL="0" marR="0" lvl="0" indent="0" algn="l" rtl="0">
              <a:lnSpc>
                <a:spcPct val="100000"/>
              </a:lnSpc>
              <a:spcBef>
                <a:spcPts val="0"/>
              </a:spcBef>
              <a:spcAft>
                <a:spcPts val="0"/>
              </a:spcAft>
              <a:buClr>
                <a:schemeClr val="dk1"/>
              </a:buClr>
              <a:buSzPts val="1200"/>
              <a:buFont typeface="Calibri"/>
              <a:buNone/>
            </a:pPr>
            <a:r>
              <a:rPr lang="en-US" b="0" dirty="0"/>
              <a:t>From there we identify root causes, identify clear goals, and create a theory of action that operationalizes a process through which goals can theoretically be achieved.</a:t>
            </a:r>
          </a:p>
          <a:p>
            <a:pPr marL="0" marR="0" lvl="0" indent="0" algn="l" rtl="0">
              <a:lnSpc>
                <a:spcPct val="100000"/>
              </a:lnSpc>
              <a:spcBef>
                <a:spcPts val="0"/>
              </a:spcBef>
              <a:spcAft>
                <a:spcPts val="0"/>
              </a:spcAft>
              <a:buClr>
                <a:schemeClr val="dk1"/>
              </a:buClr>
              <a:buSzPts val="1200"/>
              <a:buFont typeface="Calibri"/>
              <a:buNone/>
            </a:pPr>
            <a:r>
              <a:rPr lang="en-US" b="0" dirty="0"/>
              <a:t>To systematically study improvement efforts, we establish a measurement framework. The measurement infrastructure serves two primary purposes:</a:t>
            </a:r>
          </a:p>
          <a:p>
            <a:pPr marL="228600" marR="0" lvl="0" indent="-228600" algn="l" rtl="0">
              <a:lnSpc>
                <a:spcPct val="100000"/>
              </a:lnSpc>
              <a:spcBef>
                <a:spcPts val="0"/>
              </a:spcBef>
              <a:spcAft>
                <a:spcPts val="0"/>
              </a:spcAft>
              <a:buClr>
                <a:schemeClr val="dk1"/>
              </a:buClr>
              <a:buSzPts val="1200"/>
              <a:buFont typeface="Calibri"/>
              <a:buAutoNum type="arabicPeriod"/>
            </a:pPr>
            <a:r>
              <a:rPr lang="en-US" b="0" dirty="0"/>
              <a:t>Evaluation: To establish evidence supporting the effectiveness of a  program or set of practices over time</a:t>
            </a:r>
          </a:p>
          <a:p>
            <a:pPr marL="228600" marR="0" lvl="0" indent="-228600" algn="l" rtl="0">
              <a:lnSpc>
                <a:spcPct val="100000"/>
              </a:lnSpc>
              <a:spcBef>
                <a:spcPts val="0"/>
              </a:spcBef>
              <a:spcAft>
                <a:spcPts val="0"/>
              </a:spcAft>
              <a:buClr>
                <a:schemeClr val="dk1"/>
              </a:buClr>
              <a:buSzPts val="1200"/>
              <a:buFont typeface="Calibri"/>
              <a:buAutoNum type="arabicPeriod"/>
            </a:pPr>
            <a:r>
              <a:rPr lang="en-US" b="0" dirty="0"/>
              <a:t>Continuous Improvement: To systematically examine the effectiveness of specific program aspects or practices toward meeting long-term goals, one school (or unit) at a time).</a:t>
            </a:r>
            <a:endParaRPr dirty="0"/>
          </a:p>
        </p:txBody>
      </p:sp>
      <p:sp>
        <p:nvSpPr>
          <p:cNvPr id="364" name="Google Shape;364;p11:notes"/>
          <p:cNvSpPr txBox="1">
            <a:spLocks noGrp="1"/>
          </p:cNvSpPr>
          <p:nvPr>
            <p:ph type="sldNum" idx="12"/>
          </p:nvPr>
        </p:nvSpPr>
        <p:spPr>
          <a:xfrm>
            <a:off x="6905625" y="6513513"/>
            <a:ext cx="5283200" cy="344487"/>
          </a:xfrm>
          <a:prstGeom prst="rect">
            <a:avLst/>
          </a:prstGeom>
          <a:noFill/>
          <a:ln>
            <a:noFill/>
          </a:ln>
        </p:spPr>
        <p:txBody>
          <a:bodyPr spcFirstLastPara="1" wrap="square" lIns="91425" tIns="45700" rIns="91425" bIns="4570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6</a:t>
            </a:fld>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9474113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8: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p8:notes"/>
          <p:cNvSpPr txBox="1">
            <a:spLocks noGrp="1"/>
          </p:cNvSpPr>
          <p:nvPr>
            <p:ph type="body" idx="1"/>
          </p:nvPr>
        </p:nvSpPr>
        <p:spPr>
          <a:xfrm>
            <a:off x="1219200" y="3300413"/>
            <a:ext cx="9753600" cy="2700337"/>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0"/>
              </a:spcAft>
              <a:buSzPts val="1400"/>
              <a:buNone/>
            </a:pPr>
            <a:r>
              <a:rPr lang="en-US" sz="1800" dirty="0">
                <a:solidFill>
                  <a:srgbClr val="000000"/>
                </a:solidFill>
              </a:rPr>
              <a:t>A case in Baltimore City provides a great example of how an RCA works to uncover root causes that often remain hidden. </a:t>
            </a:r>
            <a:endParaRPr sz="1800" dirty="0">
              <a:solidFill>
                <a:srgbClr val="000000"/>
              </a:solidFill>
            </a:endParaRPr>
          </a:p>
          <a:p>
            <a:pPr marL="0" lvl="0" indent="0" algn="l" rtl="0">
              <a:lnSpc>
                <a:spcPct val="100000"/>
              </a:lnSpc>
              <a:spcBef>
                <a:spcPts val="0"/>
              </a:spcBef>
              <a:spcAft>
                <a:spcPts val="0"/>
              </a:spcAft>
              <a:buSzPts val="1400"/>
              <a:buNone/>
            </a:pPr>
            <a:endParaRPr b="0" dirty="0"/>
          </a:p>
          <a:p>
            <a:pPr marL="457200" lvl="0" indent="-228600" algn="l" rtl="0">
              <a:lnSpc>
                <a:spcPct val="100000"/>
              </a:lnSpc>
              <a:spcBef>
                <a:spcPts val="0"/>
              </a:spcBef>
              <a:spcAft>
                <a:spcPts val="0"/>
              </a:spcAft>
              <a:buSzPts val="1400"/>
              <a:buNone/>
            </a:pPr>
            <a:r>
              <a:rPr lang="en-US" sz="1800" b="0" i="0" u="none" strike="noStrike" dirty="0">
                <a:solidFill>
                  <a:srgbClr val="000000"/>
                </a:solidFill>
                <a:latin typeface="Calibri"/>
                <a:ea typeface="Calibri"/>
                <a:cs typeface="Calibri"/>
                <a:sym typeface="Calibri"/>
              </a:rPr>
              <a:t>Like m</a:t>
            </a:r>
            <a:r>
              <a:rPr lang="en-US" sz="1800" dirty="0">
                <a:solidFill>
                  <a:srgbClr val="000000"/>
                </a:solidFill>
              </a:rPr>
              <a:t>ost</a:t>
            </a:r>
            <a:r>
              <a:rPr lang="en-US" sz="1800" b="0" i="0" u="none" strike="noStrike" dirty="0">
                <a:solidFill>
                  <a:srgbClr val="000000"/>
                </a:solidFill>
                <a:latin typeface="Calibri"/>
                <a:ea typeface="Calibri"/>
                <a:cs typeface="Calibri"/>
                <a:sym typeface="Calibri"/>
              </a:rPr>
              <a:t> states, Maryland had a system of evaluation in which almost all teachers were rated satisfactory, yet their student achievement and</a:t>
            </a:r>
            <a:r>
              <a:rPr lang="en-US" sz="1800" dirty="0">
                <a:solidFill>
                  <a:srgbClr val="000000"/>
                </a:solidFill>
              </a:rPr>
              <a:t> </a:t>
            </a:r>
            <a:r>
              <a:rPr lang="en-US" sz="1800" b="0" i="0" u="none" strike="noStrike" dirty="0">
                <a:solidFill>
                  <a:srgbClr val="000000"/>
                </a:solidFill>
                <a:latin typeface="Calibri"/>
                <a:ea typeface="Calibri"/>
                <a:cs typeface="Calibri"/>
                <a:sym typeface="Calibri"/>
              </a:rPr>
              <a:t>school quality results suggested otherwise.</a:t>
            </a:r>
            <a:r>
              <a:rPr lang="en-US" dirty="0"/>
              <a:t> </a:t>
            </a:r>
            <a:r>
              <a:rPr lang="en-US" sz="1800" b="0" i="0" u="none" strike="noStrike" dirty="0">
                <a:solidFill>
                  <a:srgbClr val="000000"/>
                </a:solidFill>
                <a:latin typeface="Calibri"/>
                <a:ea typeface="Calibri"/>
                <a:cs typeface="Calibri"/>
                <a:sym typeface="Calibri"/>
              </a:rPr>
              <a:t>So Maryland enacted new policy mandating that districts evaluate teachers annually and provide detailed feedback for improvement.</a:t>
            </a:r>
            <a:endParaRPr b="0" dirty="0"/>
          </a:p>
          <a:p>
            <a:pPr marL="457200" lvl="0" indent="-228600" algn="l" rtl="0">
              <a:lnSpc>
                <a:spcPct val="100000"/>
              </a:lnSpc>
              <a:spcBef>
                <a:spcPts val="0"/>
              </a:spcBef>
              <a:spcAft>
                <a:spcPts val="0"/>
              </a:spcAft>
              <a:buSzPts val="1400"/>
              <a:buNone/>
            </a:pPr>
            <a:endParaRPr dirty="0"/>
          </a:p>
          <a:p>
            <a:pPr marL="457200" lvl="0" indent="-228600" algn="l" rtl="0">
              <a:lnSpc>
                <a:spcPct val="100000"/>
              </a:lnSpc>
              <a:spcBef>
                <a:spcPts val="0"/>
              </a:spcBef>
              <a:spcAft>
                <a:spcPts val="0"/>
              </a:spcAft>
              <a:buSzPts val="1400"/>
              <a:buNone/>
            </a:pPr>
            <a:r>
              <a:rPr lang="en-US" sz="1800" dirty="0">
                <a:solidFill>
                  <a:srgbClr val="346DA2"/>
                </a:solidFill>
              </a:rPr>
              <a:t>Most</a:t>
            </a:r>
            <a:r>
              <a:rPr lang="en-US" sz="1800" b="0" i="0" u="none" strike="noStrike" dirty="0">
                <a:solidFill>
                  <a:srgbClr val="346DA2"/>
                </a:solidFill>
                <a:latin typeface="Calibri"/>
                <a:ea typeface="Calibri"/>
                <a:cs typeface="Calibri"/>
                <a:sym typeface="Calibri"/>
              </a:rPr>
              <a:t> districts formed teams, developed </a:t>
            </a:r>
            <a:r>
              <a:rPr lang="en-US" sz="1800" dirty="0">
                <a:solidFill>
                  <a:srgbClr val="346DA2"/>
                </a:solidFill>
              </a:rPr>
              <a:t>new evaluation protocols and procedures</a:t>
            </a:r>
            <a:r>
              <a:rPr lang="en-US" sz="1800" b="0" i="0" u="none" strike="noStrike" dirty="0">
                <a:solidFill>
                  <a:srgbClr val="346DA2"/>
                </a:solidFill>
                <a:latin typeface="Calibri"/>
                <a:ea typeface="Calibri"/>
                <a:cs typeface="Calibri"/>
                <a:sym typeface="Calibri"/>
              </a:rPr>
              <a:t>, and began a system-wide rollout of</a:t>
            </a:r>
            <a:r>
              <a:rPr lang="en-US" sz="1800" dirty="0">
                <a:solidFill>
                  <a:srgbClr val="346DA2"/>
                </a:solidFill>
              </a:rPr>
              <a:t> the new procedures. </a:t>
            </a:r>
            <a:r>
              <a:rPr lang="en-US" sz="1800" b="0" i="0" u="none" strike="noStrike" dirty="0">
                <a:solidFill>
                  <a:srgbClr val="346DA2"/>
                </a:solidFill>
                <a:latin typeface="Calibri"/>
                <a:ea typeface="Calibri"/>
                <a:cs typeface="Calibri"/>
                <a:sym typeface="Calibri"/>
              </a:rPr>
              <a:t>Baltimore took a step back</a:t>
            </a:r>
            <a:r>
              <a:rPr lang="en-US" sz="1800" dirty="0">
                <a:solidFill>
                  <a:srgbClr val="346DA2"/>
                </a:solidFill>
              </a:rPr>
              <a:t> and</a:t>
            </a:r>
            <a:r>
              <a:rPr lang="en-US" sz="1800" b="0" i="0" u="none" strike="noStrike" dirty="0">
                <a:solidFill>
                  <a:srgbClr val="346DA2"/>
                </a:solidFill>
                <a:latin typeface="Calibri"/>
                <a:ea typeface="Calibri"/>
                <a:cs typeface="Calibri"/>
                <a:sym typeface="Calibri"/>
              </a:rPr>
              <a:t> asked, “How can </a:t>
            </a:r>
            <a:r>
              <a:rPr lang="en-US" sz="1800" dirty="0">
                <a:solidFill>
                  <a:srgbClr val="346DA2"/>
                </a:solidFill>
              </a:rPr>
              <a:t>we improve the system we currently have?” </a:t>
            </a:r>
            <a:r>
              <a:rPr lang="en-US" sz="1800" b="0" i="0" u="none" strike="noStrike" dirty="0">
                <a:solidFill>
                  <a:srgbClr val="346DA2"/>
                </a:solidFill>
                <a:latin typeface="Calibri"/>
                <a:ea typeface="Calibri"/>
                <a:cs typeface="Calibri"/>
                <a:sym typeface="Calibri"/>
              </a:rPr>
              <a:t>They knew their evaluation system was not working well, but they didn’t know why. So they created a NIC and, collectively, the team followed up directly with teachers who experienced the evaluation process.</a:t>
            </a:r>
            <a:endParaRPr sz="1800" b="0" i="0" u="none" strike="noStrike" dirty="0">
              <a:solidFill>
                <a:srgbClr val="346DA2"/>
              </a:solidFill>
              <a:latin typeface="Calibri"/>
              <a:ea typeface="Calibri"/>
              <a:cs typeface="Calibri"/>
              <a:sym typeface="Calibri"/>
            </a:endParaRPr>
          </a:p>
          <a:p>
            <a:pPr marL="457200" lvl="0" indent="-228600" algn="l" rtl="0">
              <a:lnSpc>
                <a:spcPct val="100000"/>
              </a:lnSpc>
              <a:spcBef>
                <a:spcPts val="0"/>
              </a:spcBef>
              <a:spcAft>
                <a:spcPts val="0"/>
              </a:spcAft>
              <a:buSzPts val="1400"/>
              <a:buNone/>
            </a:pPr>
            <a:endParaRPr sz="1800" dirty="0">
              <a:solidFill>
                <a:srgbClr val="346DA2"/>
              </a:solidFill>
            </a:endParaRPr>
          </a:p>
          <a:p>
            <a:pPr marL="457200" lvl="0" indent="-228600" algn="l" rtl="0">
              <a:lnSpc>
                <a:spcPct val="100000"/>
              </a:lnSpc>
              <a:spcBef>
                <a:spcPts val="0"/>
              </a:spcBef>
              <a:spcAft>
                <a:spcPts val="0"/>
              </a:spcAft>
              <a:buSzPts val="1400"/>
              <a:buNone/>
            </a:pPr>
            <a:r>
              <a:rPr lang="en-US" sz="1800" b="0" i="0" u="none" strike="noStrike" dirty="0">
                <a:solidFill>
                  <a:srgbClr val="000000"/>
                </a:solidFill>
                <a:latin typeface="Calibri"/>
                <a:ea typeface="Calibri"/>
                <a:cs typeface="Calibri"/>
                <a:sym typeface="Calibri"/>
              </a:rPr>
              <a:t>After much investigation and involvement from teachers, principals, district staff, and parents, they found that:</a:t>
            </a:r>
            <a:endParaRPr b="0" dirty="0"/>
          </a:p>
          <a:p>
            <a:pPr marL="457200" lvl="0" indent="-228600" algn="l" rtl="0">
              <a:lnSpc>
                <a:spcPct val="100000"/>
              </a:lnSpc>
              <a:spcBef>
                <a:spcPts val="0"/>
              </a:spcBef>
              <a:spcAft>
                <a:spcPts val="0"/>
              </a:spcAft>
              <a:buSzPts val="1400"/>
              <a:buFont typeface="Arial"/>
              <a:buChar char="•"/>
            </a:pPr>
            <a:r>
              <a:rPr lang="en-US" sz="1800" b="0" i="0" u="none" strike="noStrike" dirty="0">
                <a:solidFill>
                  <a:srgbClr val="000000"/>
                </a:solidFill>
                <a:latin typeface="Calibri"/>
                <a:ea typeface="Calibri"/>
                <a:cs typeface="Calibri"/>
                <a:sym typeface="Calibri"/>
              </a:rPr>
              <a:t>Many teachers indeed were not </a:t>
            </a:r>
            <a:r>
              <a:rPr lang="en-US" sz="1800" dirty="0">
                <a:solidFill>
                  <a:srgbClr val="000000"/>
                </a:solidFill>
              </a:rPr>
              <a:t>receiving</a:t>
            </a:r>
            <a:r>
              <a:rPr lang="en-US" sz="1800" b="0" i="0" u="none" strike="noStrike" dirty="0">
                <a:solidFill>
                  <a:srgbClr val="000000"/>
                </a:solidFill>
                <a:latin typeface="Calibri"/>
                <a:ea typeface="Calibri"/>
                <a:cs typeface="Calibri"/>
                <a:sym typeface="Calibri"/>
              </a:rPr>
              <a:t> detailed and quality feedback that can change practice. </a:t>
            </a:r>
            <a:endParaRPr sz="1800" b="0" i="0" u="none" strike="noStrike" dirty="0">
              <a:solidFill>
                <a:srgbClr val="000000"/>
              </a:solidFill>
              <a:latin typeface="Arial"/>
              <a:ea typeface="Arial"/>
              <a:cs typeface="Arial"/>
              <a:sym typeface="Arial"/>
            </a:endParaRPr>
          </a:p>
          <a:p>
            <a:pPr marL="457200" lvl="0" indent="-228600" algn="l" rtl="0">
              <a:lnSpc>
                <a:spcPct val="100000"/>
              </a:lnSpc>
              <a:spcBef>
                <a:spcPts val="0"/>
              </a:spcBef>
              <a:spcAft>
                <a:spcPts val="0"/>
              </a:spcAft>
              <a:buSzPts val="1400"/>
              <a:buFont typeface="Arial"/>
              <a:buChar char="•"/>
            </a:pPr>
            <a:r>
              <a:rPr lang="en-US" sz="1800" dirty="0">
                <a:solidFill>
                  <a:srgbClr val="000000"/>
                </a:solidFill>
              </a:rPr>
              <a:t>But this </a:t>
            </a:r>
            <a:r>
              <a:rPr lang="en-US" sz="1800" b="0" i="0" u="none" strike="noStrike" dirty="0">
                <a:solidFill>
                  <a:srgbClr val="000000"/>
                </a:solidFill>
                <a:latin typeface="Calibri"/>
                <a:ea typeface="Calibri"/>
                <a:cs typeface="Calibri"/>
                <a:sym typeface="Calibri"/>
              </a:rPr>
              <a:t>was only part of the problem</a:t>
            </a:r>
            <a:r>
              <a:rPr lang="en-US" sz="1800" dirty="0">
                <a:solidFill>
                  <a:srgbClr val="000000"/>
                </a:solidFill>
              </a:rPr>
              <a:t>, which only affected some, but not all, teachers.</a:t>
            </a:r>
            <a:endParaRPr sz="1800" b="0" i="0" u="none" strike="noStrike" dirty="0">
              <a:solidFill>
                <a:srgbClr val="000000"/>
              </a:solidFill>
              <a:latin typeface="Calibri"/>
              <a:ea typeface="Calibri"/>
              <a:cs typeface="Calibri"/>
              <a:sym typeface="Calibri"/>
            </a:endParaRPr>
          </a:p>
          <a:p>
            <a:pPr marL="457200" lvl="0" indent="-228600" algn="l" rtl="0">
              <a:lnSpc>
                <a:spcPct val="100000"/>
              </a:lnSpc>
              <a:spcBef>
                <a:spcPts val="0"/>
              </a:spcBef>
              <a:spcAft>
                <a:spcPts val="0"/>
              </a:spcAft>
              <a:buSzPts val="1400"/>
              <a:buFont typeface="Arial"/>
              <a:buChar char="•"/>
            </a:pPr>
            <a:r>
              <a:rPr lang="en-US" sz="1800" b="0" i="0" u="none" strike="noStrike" dirty="0">
                <a:solidFill>
                  <a:srgbClr val="000000"/>
                </a:solidFill>
                <a:latin typeface="Calibri"/>
                <a:ea typeface="Calibri"/>
                <a:cs typeface="Calibri"/>
                <a:sym typeface="Calibri"/>
              </a:rPr>
              <a:t>While </a:t>
            </a:r>
            <a:r>
              <a:rPr lang="en-US" sz="1800" dirty="0">
                <a:solidFill>
                  <a:srgbClr val="000000"/>
                </a:solidFill>
              </a:rPr>
              <a:t>more experienced</a:t>
            </a:r>
            <a:r>
              <a:rPr lang="en-US" sz="1800" b="0" i="0" u="none" strike="noStrike" dirty="0">
                <a:solidFill>
                  <a:srgbClr val="000000"/>
                </a:solidFill>
                <a:latin typeface="Calibri"/>
                <a:ea typeface="Calibri"/>
                <a:cs typeface="Calibri"/>
                <a:sym typeface="Calibri"/>
              </a:rPr>
              <a:t> teachers were getting little to no feedback on their teaching,</a:t>
            </a:r>
            <a:r>
              <a:rPr lang="en-US" sz="1800" dirty="0">
                <a:solidFill>
                  <a:srgbClr val="000000"/>
                </a:solidFill>
              </a:rPr>
              <a:t> </a:t>
            </a:r>
            <a:r>
              <a:rPr lang="en-US" sz="1800" b="0" i="0" u="none" strike="noStrike" dirty="0">
                <a:solidFill>
                  <a:srgbClr val="000000"/>
                </a:solidFill>
                <a:latin typeface="Calibri"/>
                <a:ea typeface="Calibri"/>
                <a:cs typeface="Calibri"/>
                <a:sym typeface="Calibri"/>
              </a:rPr>
              <a:t>new teachers were getting too much feedback and most of it was uncoordinated and often provided conflicting recommendations. For example, </a:t>
            </a:r>
            <a:r>
              <a:rPr lang="en-US" sz="1800" dirty="0">
                <a:solidFill>
                  <a:srgbClr val="000000"/>
                </a:solidFill>
              </a:rPr>
              <a:t>many new teachers were Teach for America (TFA) graduates. They were receiving feedback from their TFA coaches. Additionally, they were assigned mentor teachers who provided feedback. On top of that, the school principal and instructional coaches were providing feedback, as well as department heads and district staff who visited the schools periodically. Not only was this too much feedback, but the feedback was uncoordinated and often conflicting.</a:t>
            </a:r>
            <a:endParaRPr sz="1800" dirty="0">
              <a:solidFill>
                <a:srgbClr val="000000"/>
              </a:solidFill>
            </a:endParaRPr>
          </a:p>
          <a:p>
            <a:pPr marL="457200" lvl="0" indent="-254000" algn="l" rtl="0">
              <a:lnSpc>
                <a:spcPct val="100000"/>
              </a:lnSpc>
              <a:spcBef>
                <a:spcPts val="0"/>
              </a:spcBef>
              <a:spcAft>
                <a:spcPts val="0"/>
              </a:spcAft>
              <a:buClr>
                <a:srgbClr val="000000"/>
              </a:buClr>
              <a:buSzPts val="1800"/>
              <a:buChar char="•"/>
            </a:pPr>
            <a:r>
              <a:rPr lang="en-US" sz="1800" dirty="0">
                <a:solidFill>
                  <a:srgbClr val="000000"/>
                </a:solidFill>
              </a:rPr>
              <a:t>Knowing this changed how Baltimore approached the problem. Instead of adding more procedures, their solutions focused on how to coordinate and distribute feedback processes so that all teachers received consistent and ongoing messages about how to improve their instruction.</a:t>
            </a:r>
            <a:endParaRPr sz="1800" dirty="0">
              <a:solidFill>
                <a:srgbClr val="000000"/>
              </a:solidFill>
            </a:endParaRPr>
          </a:p>
          <a:p>
            <a:pPr marL="0" lvl="0" indent="0" algn="l" rtl="0">
              <a:lnSpc>
                <a:spcPct val="100000"/>
              </a:lnSpc>
              <a:spcBef>
                <a:spcPts val="0"/>
              </a:spcBef>
              <a:spcAft>
                <a:spcPts val="0"/>
              </a:spcAft>
              <a:buNone/>
            </a:pPr>
            <a:endParaRPr sz="1800" dirty="0">
              <a:solidFill>
                <a:srgbClr val="000000"/>
              </a:solidFill>
            </a:endParaRPr>
          </a:p>
          <a:p>
            <a:pPr marL="0" lvl="0" indent="0" algn="l" rtl="0">
              <a:lnSpc>
                <a:spcPct val="100000"/>
              </a:lnSpc>
              <a:spcBef>
                <a:spcPts val="0"/>
              </a:spcBef>
              <a:spcAft>
                <a:spcPts val="0"/>
              </a:spcAft>
              <a:buNone/>
            </a:pPr>
            <a:r>
              <a:rPr lang="en-US" sz="1800" dirty="0">
                <a:solidFill>
                  <a:srgbClr val="000000"/>
                </a:solidFill>
              </a:rPr>
              <a:t>Lessons Learned: </a:t>
            </a:r>
            <a:endParaRPr sz="1800" dirty="0">
              <a:solidFill>
                <a:srgbClr val="000000"/>
              </a:solidFill>
            </a:endParaRPr>
          </a:p>
          <a:p>
            <a:pPr marL="457200" lvl="0" indent="-342900" algn="l" rtl="0">
              <a:lnSpc>
                <a:spcPct val="100000"/>
              </a:lnSpc>
              <a:spcBef>
                <a:spcPts val="0"/>
              </a:spcBef>
              <a:spcAft>
                <a:spcPts val="0"/>
              </a:spcAft>
              <a:buClr>
                <a:srgbClr val="000000"/>
              </a:buClr>
              <a:buSzPts val="1800"/>
              <a:buAutoNum type="arabicPeriod"/>
            </a:pPr>
            <a:r>
              <a:rPr lang="en-US" sz="1800" dirty="0">
                <a:solidFill>
                  <a:srgbClr val="000000"/>
                </a:solidFill>
              </a:rPr>
              <a:t>Examine root causes carefully</a:t>
            </a:r>
            <a:endParaRPr sz="1800" dirty="0">
              <a:solidFill>
                <a:srgbClr val="000000"/>
              </a:solidFill>
            </a:endParaRPr>
          </a:p>
          <a:p>
            <a:pPr marL="457200" lvl="0" indent="-342900" algn="l" rtl="0">
              <a:lnSpc>
                <a:spcPct val="100000"/>
              </a:lnSpc>
              <a:spcBef>
                <a:spcPts val="0"/>
              </a:spcBef>
              <a:spcAft>
                <a:spcPts val="0"/>
              </a:spcAft>
              <a:buClr>
                <a:srgbClr val="000000"/>
              </a:buClr>
              <a:buSzPts val="1800"/>
              <a:buAutoNum type="arabicPeriod"/>
            </a:pPr>
            <a:r>
              <a:rPr lang="en-US" sz="1800" dirty="0">
                <a:solidFill>
                  <a:srgbClr val="000000"/>
                </a:solidFill>
              </a:rPr>
              <a:t>Consider problems from the end users’ perspectives</a:t>
            </a:r>
            <a:endParaRPr sz="1800" dirty="0">
              <a:solidFill>
                <a:srgbClr val="000000"/>
              </a:solidFill>
            </a:endParaRPr>
          </a:p>
          <a:p>
            <a:pPr marL="457200" lvl="0" indent="-342900" algn="l" rtl="0">
              <a:lnSpc>
                <a:spcPct val="100000"/>
              </a:lnSpc>
              <a:spcBef>
                <a:spcPts val="0"/>
              </a:spcBef>
              <a:spcAft>
                <a:spcPts val="0"/>
              </a:spcAft>
              <a:buClr>
                <a:srgbClr val="000000"/>
              </a:buClr>
              <a:buSzPts val="1800"/>
              <a:buAutoNum type="arabicPeriod"/>
            </a:pPr>
            <a:r>
              <a:rPr lang="en-US" sz="1800" dirty="0">
                <a:solidFill>
                  <a:srgbClr val="000000"/>
                </a:solidFill>
              </a:rPr>
              <a:t>Be open to alternative theories for why problems may be occurring</a:t>
            </a:r>
            <a:endParaRPr sz="1800" dirty="0">
              <a:solidFill>
                <a:srgbClr val="000000"/>
              </a:solidFill>
            </a:endParaRPr>
          </a:p>
          <a:p>
            <a:pPr marL="457200" marR="0" lvl="0" indent="-228600" algn="l" rtl="0">
              <a:lnSpc>
                <a:spcPct val="100000"/>
              </a:lnSpc>
              <a:spcBef>
                <a:spcPts val="0"/>
              </a:spcBef>
              <a:spcAft>
                <a:spcPts val="0"/>
              </a:spcAft>
              <a:buSzPts val="1400"/>
              <a:buNone/>
            </a:pPr>
            <a:r>
              <a:rPr lang="en-US" dirty="0"/>
              <a:t/>
            </a:r>
            <a:br>
              <a:rPr lang="en-US" dirty="0"/>
            </a:br>
            <a:endParaRPr dirty="0"/>
          </a:p>
        </p:txBody>
      </p:sp>
      <p:sp>
        <p:nvSpPr>
          <p:cNvPr id="194" name="Google Shape;194;p8:notes"/>
          <p:cNvSpPr txBox="1">
            <a:spLocks noGrp="1"/>
          </p:cNvSpPr>
          <p:nvPr>
            <p:ph type="sldNum" idx="12"/>
          </p:nvPr>
        </p:nvSpPr>
        <p:spPr>
          <a:xfrm>
            <a:off x="6905625" y="6513513"/>
            <a:ext cx="5283200" cy="3444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5: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6" name="Google Shape;226;p5:notes"/>
          <p:cNvSpPr txBox="1">
            <a:spLocks noGrp="1"/>
          </p:cNvSpPr>
          <p:nvPr>
            <p:ph type="body" idx="1"/>
          </p:nvPr>
        </p:nvSpPr>
        <p:spPr>
          <a:xfrm>
            <a:off x="1219200" y="3300413"/>
            <a:ext cx="9753600" cy="2700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400"/>
              <a:buNone/>
            </a:pPr>
            <a:r>
              <a:rPr lang="en-US" dirty="0">
                <a:solidFill>
                  <a:srgbClr val="346DA2"/>
                </a:solidFill>
              </a:rPr>
              <a:t>A blank fishbone diagram is shown here. Fishbone diagrams can be a useful way of organizing and connecting initial causes to narrower related causes that lead to a root cause. </a:t>
            </a:r>
            <a:endParaRPr dirty="0">
              <a:solidFill>
                <a:srgbClr val="346DA2"/>
              </a:solidFill>
            </a:endParaRPr>
          </a:p>
          <a:p>
            <a:pPr marL="0" lvl="0" indent="0" algn="l" rtl="0">
              <a:spcBef>
                <a:spcPts val="0"/>
              </a:spcBef>
              <a:spcAft>
                <a:spcPts val="0"/>
              </a:spcAft>
              <a:buSzPts val="1400"/>
              <a:buNone/>
            </a:pPr>
            <a:endParaRPr dirty="0">
              <a:solidFill>
                <a:srgbClr val="346DA2"/>
              </a:solidFill>
            </a:endParaRPr>
          </a:p>
          <a:p>
            <a:pPr marL="0" lvl="0" indent="0" algn="l" rtl="0">
              <a:spcBef>
                <a:spcPts val="0"/>
              </a:spcBef>
              <a:spcAft>
                <a:spcPts val="0"/>
              </a:spcAft>
              <a:buSzPts val="1400"/>
              <a:buNone/>
            </a:pPr>
            <a:r>
              <a:rPr lang="en-US" dirty="0">
                <a:solidFill>
                  <a:srgbClr val="346DA2"/>
                </a:solidFill>
              </a:rPr>
              <a:t>The diagram includes a head, which lists the problem or issue to be studied; a backbone for the fish, which is a straight line that leads to the head; the initial causes with arrows that are connected to the spine to create the first bones of the fish; and additional causes added to continue breaking down each cause until the root causes have been identified.</a:t>
            </a:r>
            <a:endParaRPr dirty="0">
              <a:solidFill>
                <a:srgbClr val="346DA2"/>
              </a:solidFill>
            </a:endParaRPr>
          </a:p>
          <a:p>
            <a:pPr marL="0" lvl="0" indent="0" algn="l" rtl="0">
              <a:spcBef>
                <a:spcPts val="0"/>
              </a:spcBef>
              <a:spcAft>
                <a:spcPts val="0"/>
              </a:spcAft>
              <a:buSzPts val="1400"/>
              <a:buNone/>
            </a:pPr>
            <a:endParaRPr dirty="0">
              <a:solidFill>
                <a:srgbClr val="346DA2"/>
              </a:solidFill>
            </a:endParaRPr>
          </a:p>
          <a:p>
            <a:pPr marL="0" lvl="0" indent="0" algn="l" rtl="0">
              <a:spcBef>
                <a:spcPts val="0"/>
              </a:spcBef>
              <a:spcAft>
                <a:spcPts val="0"/>
              </a:spcAft>
              <a:buSzPts val="1400"/>
              <a:buNone/>
            </a:pPr>
            <a:r>
              <a:rPr lang="en-US" dirty="0">
                <a:solidFill>
                  <a:srgbClr val="346DA2"/>
                </a:solidFill>
              </a:rPr>
              <a:t>The purpose of the fishbone diagram is to challenge the team’s thinking about where and how productive changes should be introduced. These should influence identification of a small but powerful set of drivers to initiate improvement, which we will engage with in our next meeting.</a:t>
            </a:r>
            <a:endParaRPr dirty="0">
              <a:solidFill>
                <a:srgbClr val="346DA2"/>
              </a:solidFill>
            </a:endParaRPr>
          </a:p>
          <a:p>
            <a:pPr marL="0" lvl="0" indent="0" algn="l" rtl="0">
              <a:spcBef>
                <a:spcPts val="0"/>
              </a:spcBef>
              <a:spcAft>
                <a:spcPts val="0"/>
              </a:spcAft>
              <a:buSzPts val="1400"/>
              <a:buNone/>
            </a:pPr>
            <a:endParaRPr dirty="0">
              <a:solidFill>
                <a:srgbClr val="346DA2"/>
              </a:solidFill>
            </a:endParaRPr>
          </a:p>
          <a:p>
            <a:pPr marL="0" lvl="0" indent="0" algn="l" rtl="0">
              <a:spcBef>
                <a:spcPts val="0"/>
              </a:spcBef>
              <a:spcAft>
                <a:spcPts val="0"/>
              </a:spcAft>
              <a:buSzPts val="1400"/>
              <a:buNone/>
            </a:pPr>
            <a:r>
              <a:rPr lang="en-US" dirty="0">
                <a:solidFill>
                  <a:srgbClr val="346DA2"/>
                </a:solidFill>
              </a:rPr>
              <a:t>How does the RCA work in practice? We are going to approach this with a three-step process.</a:t>
            </a:r>
            <a:endParaRPr dirty="0">
              <a:solidFill>
                <a:srgbClr val="346DA2"/>
              </a:solidFill>
            </a:endParaRPr>
          </a:p>
          <a:p>
            <a:pPr marL="0" lvl="0" indent="0" algn="l" rtl="0">
              <a:spcBef>
                <a:spcPts val="0"/>
              </a:spcBef>
              <a:spcAft>
                <a:spcPts val="0"/>
              </a:spcAft>
              <a:buSzPts val="1400"/>
              <a:buNone/>
            </a:pPr>
            <a:r>
              <a:rPr lang="en-US" dirty="0">
                <a:solidFill>
                  <a:srgbClr val="346DA2"/>
                </a:solidFill>
              </a:rPr>
              <a:t>Step 1: The first step is to identify initial causes of the problem. These are usually high-level problems that are the most obvious and easiest to identify. This will happen through a brainstorming activity in which everyone identifies potential problems that may be contributing to why teachers are struggling to use digital tools to support instruction and formative assessment.</a:t>
            </a:r>
            <a:endParaRPr dirty="0">
              <a:solidFill>
                <a:srgbClr val="346DA2"/>
              </a:solidFill>
            </a:endParaRPr>
          </a:p>
          <a:p>
            <a:pPr marL="0" lvl="0" indent="0" algn="l" rtl="0">
              <a:spcBef>
                <a:spcPts val="0"/>
              </a:spcBef>
              <a:spcAft>
                <a:spcPts val="0"/>
              </a:spcAft>
              <a:buSzPts val="1400"/>
              <a:buNone/>
            </a:pPr>
            <a:r>
              <a:rPr lang="en-US" dirty="0">
                <a:solidFill>
                  <a:srgbClr val="346DA2"/>
                </a:solidFill>
              </a:rPr>
              <a:t>Step 2: We’ll collectively organize the problems into a smaller set of categories and ask the NIC members to consider the problems and identify the top three to focus on today.</a:t>
            </a:r>
            <a:endParaRPr dirty="0">
              <a:solidFill>
                <a:srgbClr val="346DA2"/>
              </a:solidFill>
            </a:endParaRPr>
          </a:p>
          <a:p>
            <a:pPr marL="0" lvl="0" indent="0" algn="l" rtl="0">
              <a:spcBef>
                <a:spcPts val="0"/>
              </a:spcBef>
              <a:spcAft>
                <a:spcPts val="0"/>
              </a:spcAft>
              <a:buSzPts val="1400"/>
              <a:buNone/>
            </a:pPr>
            <a:r>
              <a:rPr lang="en-US" dirty="0">
                <a:solidFill>
                  <a:srgbClr val="346DA2"/>
                </a:solidFill>
              </a:rPr>
              <a:t>Step 3: Once we have our three “initial causes” identified, we’ll split into small groups and each small group will consider subcauses that influence the larger initial cause. This happens by asking, “Why are we getting the results we observe?” over and over again. It usually takes four or five (but</a:t>
            </a:r>
            <a:r>
              <a:rPr lang="en-US" baseline="0" dirty="0">
                <a:solidFill>
                  <a:srgbClr val="346DA2"/>
                </a:solidFill>
              </a:rPr>
              <a:t> can take more if needed)</a:t>
            </a:r>
            <a:r>
              <a:rPr lang="en-US" dirty="0">
                <a:solidFill>
                  <a:srgbClr val="346DA2"/>
                </a:solidFill>
              </a:rPr>
              <a:t> “whys” before you get to the root cause. </a:t>
            </a:r>
            <a:endParaRPr dirty="0">
              <a:solidFill>
                <a:srgbClr val="346DA2"/>
              </a:solidFill>
            </a:endParaRPr>
          </a:p>
          <a:p>
            <a:pPr marL="0" lvl="0" indent="0" algn="l" rtl="0">
              <a:spcBef>
                <a:spcPts val="0"/>
              </a:spcBef>
              <a:spcAft>
                <a:spcPts val="0"/>
              </a:spcAft>
              <a:buSzPts val="1400"/>
              <a:buNone/>
            </a:pPr>
            <a:endParaRPr dirty="0">
              <a:solidFill>
                <a:srgbClr val="346DA2"/>
              </a:solidFill>
            </a:endParaRPr>
          </a:p>
          <a:p>
            <a:pPr marL="0" lvl="0" indent="0" algn="l" rtl="0">
              <a:spcBef>
                <a:spcPts val="0"/>
              </a:spcBef>
              <a:spcAft>
                <a:spcPts val="0"/>
              </a:spcAft>
              <a:buClr>
                <a:schemeClr val="dk1"/>
              </a:buClr>
              <a:buSzPts val="1400"/>
              <a:buFont typeface="Arial"/>
              <a:buNone/>
            </a:pPr>
            <a:endParaRPr dirty="0">
              <a:solidFill>
                <a:srgbClr val="346DA2"/>
              </a:solidFill>
            </a:endParaRPr>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endParaRPr dirty="0"/>
          </a:p>
        </p:txBody>
      </p:sp>
      <p:sp>
        <p:nvSpPr>
          <p:cNvPr id="227" name="Google Shape;227;p5:notes"/>
          <p:cNvSpPr txBox="1">
            <a:spLocks noGrp="1"/>
          </p:cNvSpPr>
          <p:nvPr>
            <p:ph type="sldNum" idx="12"/>
          </p:nvPr>
        </p:nvSpPr>
        <p:spPr>
          <a:xfrm>
            <a:off x="6905625" y="6513513"/>
            <a:ext cx="5283300" cy="3444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8</a:t>
            </a:fld>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98eed21a6e_0_60: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1" name="Google Shape;211;g98eed21a6e_0_60:notes"/>
          <p:cNvSpPr txBox="1">
            <a:spLocks noGrp="1"/>
          </p:cNvSpPr>
          <p:nvPr>
            <p:ph type="body" idx="1"/>
          </p:nvPr>
        </p:nvSpPr>
        <p:spPr>
          <a:xfrm>
            <a:off x="1219200" y="3300413"/>
            <a:ext cx="9753600" cy="2700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12" name="Google Shape;212;g98eed21a6e_0_60:notes"/>
          <p:cNvSpPr txBox="1">
            <a:spLocks noGrp="1"/>
          </p:cNvSpPr>
          <p:nvPr>
            <p:ph type="sldNum" idx="12"/>
          </p:nvPr>
        </p:nvSpPr>
        <p:spPr>
          <a:xfrm>
            <a:off x="6905625" y="6513513"/>
            <a:ext cx="5283300" cy="3444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9</a:t>
            </a:fld>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9860806165_0_97:notes"/>
          <p:cNvSpPr txBox="1">
            <a:spLocks noGrp="1"/>
          </p:cNvSpPr>
          <p:nvPr>
            <p:ph type="body" idx="1"/>
          </p:nvPr>
        </p:nvSpPr>
        <p:spPr>
          <a:xfrm>
            <a:off x="1219200" y="3300413"/>
            <a:ext cx="9753600" cy="2700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19" name="Google Shape;219;g9860806165_0_97: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98eed21a6e_0_67: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5" name="Google Shape;245;g98eed21a6e_0_67:notes"/>
          <p:cNvSpPr txBox="1">
            <a:spLocks noGrp="1"/>
          </p:cNvSpPr>
          <p:nvPr>
            <p:ph type="body" idx="1"/>
          </p:nvPr>
        </p:nvSpPr>
        <p:spPr>
          <a:xfrm>
            <a:off x="1219200" y="3300413"/>
            <a:ext cx="9753600" cy="2700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Here is an example of what you’ll do in your small groups. </a:t>
            </a:r>
            <a:endParaRPr dirty="0"/>
          </a:p>
          <a:p>
            <a:pPr marL="0" lvl="0" indent="0" algn="l" rtl="0">
              <a:lnSpc>
                <a:spcPct val="100000"/>
              </a:lnSpc>
              <a:spcBef>
                <a:spcPts val="0"/>
              </a:spcBef>
              <a:spcAft>
                <a:spcPts val="0"/>
              </a:spcAft>
              <a:buSzPts val="1400"/>
              <a:buNone/>
            </a:pPr>
            <a:r>
              <a:rPr lang="en-US" dirty="0"/>
              <a:t>As I mentioned, step one will consist of identifying initial causes of a problem.</a:t>
            </a:r>
            <a:endParaRPr dirty="0"/>
          </a:p>
          <a:p>
            <a:pPr marL="0" lvl="0" indent="0" algn="l" rtl="0">
              <a:lnSpc>
                <a:spcPct val="100000"/>
              </a:lnSpc>
              <a:spcBef>
                <a:spcPts val="0"/>
              </a:spcBef>
              <a:spcAft>
                <a:spcPts val="0"/>
              </a:spcAft>
              <a:buSzPts val="1400"/>
              <a:buNone/>
            </a:pPr>
            <a:r>
              <a:rPr lang="en-US" dirty="0"/>
              <a:t>Once we have those, we’ll assign one to each group.</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You’ll recall that our original problem is that teachers’ use of digital tools to support effective formative assessment is limited and varies widely.</a:t>
            </a:r>
            <a:endParaRPr dirty="0"/>
          </a:p>
          <a:p>
            <a:pPr marL="0" lvl="0" indent="0" algn="l" rtl="0">
              <a:lnSpc>
                <a:spcPct val="100000"/>
              </a:lnSpc>
              <a:spcBef>
                <a:spcPts val="0"/>
              </a:spcBef>
              <a:spcAft>
                <a:spcPts val="0"/>
              </a:spcAft>
              <a:buSzPts val="1400"/>
              <a:buNone/>
            </a:pPr>
            <a:r>
              <a:rPr lang="en-US" dirty="0"/>
              <a:t>Let’s say that one of the initial causes contributing to the problem is that technology access is not universally available to all students. As a result, teachers can’t use technology effectively because some students can access it and some can’t. From here we ask, “Why?” Why is technology access not universally available?</a:t>
            </a:r>
            <a:endParaRPr dirty="0"/>
          </a:p>
          <a:p>
            <a:pPr marL="0" lvl="0" indent="0" algn="l" rtl="0">
              <a:lnSpc>
                <a:spcPct val="100000"/>
              </a:lnSpc>
              <a:spcBef>
                <a:spcPts val="0"/>
              </a:spcBef>
              <a:spcAft>
                <a:spcPts val="0"/>
              </a:spcAft>
              <a:buSzPts val="1400"/>
              <a:buNone/>
            </a:pPr>
            <a:r>
              <a:rPr lang="en-US" dirty="0"/>
              <a:t>Someone might say, “because districts have insufficient resources to purchase technology for all students.” Why is that?</a:t>
            </a:r>
            <a:endParaRPr dirty="0"/>
          </a:p>
          <a:p>
            <a:pPr marL="0" lvl="0" indent="0" algn="l" rtl="0">
              <a:lnSpc>
                <a:spcPct val="100000"/>
              </a:lnSpc>
              <a:spcBef>
                <a:spcPts val="0"/>
              </a:spcBef>
              <a:spcAft>
                <a:spcPts val="0"/>
              </a:spcAft>
              <a:buSzPts val="1400"/>
              <a:buNone/>
            </a:pPr>
            <a:r>
              <a:rPr lang="en-US" dirty="0"/>
              <a:t>Universal access to tech was not a perceived need until COVID-19 came along. Why is that?</a:t>
            </a:r>
            <a:endParaRPr dirty="0"/>
          </a:p>
          <a:p>
            <a:pPr marL="0" lvl="0" indent="0" algn="l" rtl="0">
              <a:lnSpc>
                <a:spcPct val="100000"/>
              </a:lnSpc>
              <a:spcBef>
                <a:spcPts val="0"/>
              </a:spcBef>
              <a:spcAft>
                <a:spcPts val="0"/>
              </a:spcAft>
              <a:buSzPts val="1400"/>
              <a:buNone/>
            </a:pPr>
            <a:r>
              <a:rPr lang="en-US" dirty="0"/>
              <a:t>F2F instruction enabled districts to overlook tech access as a tool that could enhance instruction as opposed to supplement instruction. Why is that?</a:t>
            </a:r>
            <a:endParaRPr dirty="0"/>
          </a:p>
          <a:p>
            <a:pPr marL="0" lvl="0" indent="0" algn="l" rtl="0">
              <a:lnSpc>
                <a:spcPct val="100000"/>
              </a:lnSpc>
              <a:spcBef>
                <a:spcPts val="0"/>
              </a:spcBef>
              <a:spcAft>
                <a:spcPts val="0"/>
              </a:spcAft>
              <a:buSzPts val="1400"/>
              <a:buNone/>
            </a:pPr>
            <a:r>
              <a:rPr lang="en-US" dirty="0"/>
              <a:t>Teachers tend to be more comfortable sticking with F2F strategies and tend to avoid the use of digital tools. Why is that?</a:t>
            </a:r>
            <a:endParaRPr dirty="0"/>
          </a:p>
          <a:p>
            <a:pPr marL="0" lvl="0" indent="0" algn="l" rtl="0">
              <a:lnSpc>
                <a:spcPct val="100000"/>
              </a:lnSpc>
              <a:spcBef>
                <a:spcPts val="0"/>
              </a:spcBef>
              <a:spcAft>
                <a:spcPts val="0"/>
              </a:spcAft>
              <a:buSzPts val="1400"/>
              <a:buNone/>
            </a:pPr>
            <a:r>
              <a:rPr lang="en-US" dirty="0"/>
              <a:t>Teachers perceive technology as unreliable and more trouble than it’s worth.</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endParaRPr dirty="0"/>
          </a:p>
        </p:txBody>
      </p:sp>
      <p:sp>
        <p:nvSpPr>
          <p:cNvPr id="246" name="Google Shape;246;g98eed21a6e_0_67:notes"/>
          <p:cNvSpPr txBox="1">
            <a:spLocks noGrp="1"/>
          </p:cNvSpPr>
          <p:nvPr>
            <p:ph type="sldNum" idx="12"/>
          </p:nvPr>
        </p:nvSpPr>
        <p:spPr>
          <a:xfrm>
            <a:off x="6905625" y="6513513"/>
            <a:ext cx="5283300" cy="3444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11</a:t>
            </a:fld>
            <a:endParaRPr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and Content 3">
  <p:cSld name="Title and Content 3">
    <p:spTree>
      <p:nvGrpSpPr>
        <p:cNvPr id="1" name="Shape 24"/>
        <p:cNvGrpSpPr/>
        <p:nvPr/>
      </p:nvGrpSpPr>
      <p:grpSpPr>
        <a:xfrm>
          <a:off x="0" y="0"/>
          <a:ext cx="0" cy="0"/>
          <a:chOff x="0" y="0"/>
          <a:chExt cx="0" cy="0"/>
        </a:xfrm>
      </p:grpSpPr>
      <p:sp>
        <p:nvSpPr>
          <p:cNvPr id="25" name="Google Shape;25;p19"/>
          <p:cNvSpPr txBox="1">
            <a:spLocks noGrp="1"/>
          </p:cNvSpPr>
          <p:nvPr>
            <p:ph type="title"/>
          </p:nvPr>
        </p:nvSpPr>
        <p:spPr>
          <a:xfrm>
            <a:off x="480152" y="603169"/>
            <a:ext cx="10035447" cy="492443"/>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sz="3200" b="1" i="0">
                <a:solidFill>
                  <a:srgbClr val="386EA3"/>
                </a:solidFill>
                <a:latin typeface="Cambria"/>
                <a:ea typeface="Cambria"/>
                <a:cs typeface="Cambria"/>
                <a:sym typeface="Cambri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9"/>
          <p:cNvSpPr txBox="1">
            <a:spLocks noGrp="1"/>
          </p:cNvSpPr>
          <p:nvPr>
            <p:ph type="body" idx="1"/>
          </p:nvPr>
        </p:nvSpPr>
        <p:spPr>
          <a:xfrm>
            <a:off x="479425" y="1527605"/>
            <a:ext cx="10036174" cy="4053092"/>
          </a:xfrm>
          <a:prstGeom prst="rect">
            <a:avLst/>
          </a:prstGeom>
          <a:noFill/>
          <a:ln>
            <a:noFill/>
          </a:ln>
        </p:spPr>
        <p:txBody>
          <a:bodyPr spcFirstLastPara="1" wrap="square" lIns="0" tIns="0" rIns="0" bIns="0" anchor="t" anchorCtr="0">
            <a:norm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600"/>
              </a:spcBef>
              <a:spcAft>
                <a:spcPts val="0"/>
              </a:spcAft>
              <a:buSzPts val="1800"/>
              <a:buChar char="&gt;"/>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228600" algn="l">
              <a:lnSpc>
                <a:spcPct val="100000"/>
              </a:lnSpc>
              <a:spcBef>
                <a:spcPts val="60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7" name="Google Shape;27;p19"/>
          <p:cNvSpPr/>
          <p:nvPr/>
        </p:nvSpPr>
        <p:spPr>
          <a:xfrm>
            <a:off x="11037977" y="4488954"/>
            <a:ext cx="1151255" cy="2369185"/>
          </a:xfrm>
          <a:custGeom>
            <a:avLst/>
            <a:gdLst/>
            <a:ahLst/>
            <a:cxnLst/>
            <a:rect l="l" t="t" r="r" b="b"/>
            <a:pathLst>
              <a:path w="1151254" h="2369184" extrusionOk="0">
                <a:moveTo>
                  <a:pt x="1150975" y="0"/>
                </a:moveTo>
                <a:lnTo>
                  <a:pt x="0" y="2369045"/>
                </a:lnTo>
                <a:lnTo>
                  <a:pt x="1150975" y="2369045"/>
                </a:lnTo>
                <a:lnTo>
                  <a:pt x="1150975" y="0"/>
                </a:lnTo>
                <a:close/>
              </a:path>
            </a:pathLst>
          </a:custGeom>
          <a:solidFill>
            <a:srgbClr val="386EA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28" name="Google Shape;28;p19"/>
          <p:cNvSpPr txBox="1">
            <a:spLocks noGrp="1"/>
          </p:cNvSpPr>
          <p:nvPr>
            <p:ph type="sldNum" idx="12"/>
          </p:nvPr>
        </p:nvSpPr>
        <p:spPr>
          <a:xfrm>
            <a:off x="10980260" y="6172200"/>
            <a:ext cx="906940" cy="276999"/>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pic>
        <p:nvPicPr>
          <p:cNvPr id="29" name="Google Shape;29;p19"/>
          <p:cNvPicPr preferRelativeResize="0"/>
          <p:nvPr/>
        </p:nvPicPr>
        <p:blipFill rotWithShape="1">
          <a:blip r:embed="rId2">
            <a:alphaModFix/>
          </a:blip>
          <a:srcRect/>
          <a:stretch/>
        </p:blipFill>
        <p:spPr>
          <a:xfrm>
            <a:off x="457200" y="5984755"/>
            <a:ext cx="2949130" cy="1007931"/>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403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Title and Content Two-Column 1">
  <p:cSld name="Title and Content Two-Column 1">
    <p:spTree>
      <p:nvGrpSpPr>
        <p:cNvPr id="1" name="Shape 96"/>
        <p:cNvGrpSpPr/>
        <p:nvPr/>
      </p:nvGrpSpPr>
      <p:grpSpPr>
        <a:xfrm>
          <a:off x="0" y="0"/>
          <a:ext cx="0" cy="0"/>
          <a:chOff x="0" y="0"/>
          <a:chExt cx="0" cy="0"/>
        </a:xfrm>
      </p:grpSpPr>
      <p:sp>
        <p:nvSpPr>
          <p:cNvPr id="97" name="Google Shape;97;p27"/>
          <p:cNvSpPr/>
          <p:nvPr/>
        </p:nvSpPr>
        <p:spPr>
          <a:xfrm>
            <a:off x="9306242" y="0"/>
            <a:ext cx="2092325" cy="6858000"/>
          </a:xfrm>
          <a:custGeom>
            <a:avLst/>
            <a:gdLst/>
            <a:ahLst/>
            <a:cxnLst/>
            <a:rect l="l" t="t" r="r" b="b"/>
            <a:pathLst>
              <a:path w="2092325" h="6858000" extrusionOk="0">
                <a:moveTo>
                  <a:pt x="433311" y="0"/>
                </a:moveTo>
                <a:lnTo>
                  <a:pt x="0" y="0"/>
                </a:lnTo>
                <a:lnTo>
                  <a:pt x="1665947" y="3429000"/>
                </a:lnTo>
                <a:lnTo>
                  <a:pt x="0" y="6858000"/>
                </a:lnTo>
                <a:lnTo>
                  <a:pt x="433311" y="6858000"/>
                </a:lnTo>
                <a:lnTo>
                  <a:pt x="2091766" y="3429000"/>
                </a:lnTo>
                <a:lnTo>
                  <a:pt x="433311" y="0"/>
                </a:lnTo>
                <a:close/>
              </a:path>
            </a:pathLst>
          </a:custGeom>
          <a:solidFill>
            <a:srgbClr val="569F44">
              <a:alpha val="89411"/>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98" name="Google Shape;98;p27"/>
          <p:cNvSpPr/>
          <p:nvPr/>
        </p:nvSpPr>
        <p:spPr>
          <a:xfrm>
            <a:off x="9944100" y="0"/>
            <a:ext cx="2245360" cy="6858000"/>
          </a:xfrm>
          <a:custGeom>
            <a:avLst/>
            <a:gdLst/>
            <a:ahLst/>
            <a:cxnLst/>
            <a:rect l="l" t="t" r="r" b="b"/>
            <a:pathLst>
              <a:path w="2245359" h="6858000" extrusionOk="0">
                <a:moveTo>
                  <a:pt x="2244852" y="0"/>
                </a:moveTo>
                <a:lnTo>
                  <a:pt x="0" y="0"/>
                </a:lnTo>
                <a:lnTo>
                  <a:pt x="1665935" y="3429000"/>
                </a:lnTo>
                <a:lnTo>
                  <a:pt x="0" y="6858000"/>
                </a:lnTo>
                <a:lnTo>
                  <a:pt x="2244852" y="6858000"/>
                </a:lnTo>
                <a:lnTo>
                  <a:pt x="2244852" y="0"/>
                </a:lnTo>
                <a:close/>
              </a:path>
            </a:pathLst>
          </a:custGeom>
          <a:solidFill>
            <a:srgbClr val="386EA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99" name="Google Shape;99;p27"/>
          <p:cNvSpPr txBox="1">
            <a:spLocks noGrp="1"/>
          </p:cNvSpPr>
          <p:nvPr>
            <p:ph type="title"/>
          </p:nvPr>
        </p:nvSpPr>
        <p:spPr>
          <a:xfrm>
            <a:off x="480153" y="603169"/>
            <a:ext cx="8825582" cy="492443"/>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sz="3200" b="1" i="0">
                <a:solidFill>
                  <a:srgbClr val="386EA3"/>
                </a:solidFill>
                <a:latin typeface="Cambria"/>
                <a:ea typeface="Cambria"/>
                <a:cs typeface="Cambria"/>
                <a:sym typeface="Cambri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27"/>
          <p:cNvSpPr txBox="1">
            <a:spLocks noGrp="1"/>
          </p:cNvSpPr>
          <p:nvPr>
            <p:ph type="sldNum" idx="12"/>
          </p:nvPr>
        </p:nvSpPr>
        <p:spPr>
          <a:xfrm>
            <a:off x="10980260" y="6172200"/>
            <a:ext cx="906940" cy="276999"/>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
        <p:nvSpPr>
          <p:cNvPr id="101" name="Google Shape;101;p27"/>
          <p:cNvSpPr txBox="1">
            <a:spLocks noGrp="1"/>
          </p:cNvSpPr>
          <p:nvPr>
            <p:ph type="body" idx="1"/>
          </p:nvPr>
        </p:nvSpPr>
        <p:spPr>
          <a:xfrm>
            <a:off x="479425" y="1527605"/>
            <a:ext cx="4244975" cy="4053092"/>
          </a:xfrm>
          <a:prstGeom prst="rect">
            <a:avLst/>
          </a:prstGeom>
          <a:noFill/>
          <a:ln>
            <a:noFill/>
          </a:ln>
        </p:spPr>
        <p:txBody>
          <a:bodyPr spcFirstLastPara="1" wrap="square" lIns="0" tIns="0" rIns="0" bIns="0" anchor="t" anchorCtr="0">
            <a:norm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600"/>
              </a:spcBef>
              <a:spcAft>
                <a:spcPts val="0"/>
              </a:spcAft>
              <a:buSzPts val="1800"/>
              <a:buChar char="&gt;"/>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228600" algn="l">
              <a:lnSpc>
                <a:spcPct val="100000"/>
              </a:lnSpc>
              <a:spcBef>
                <a:spcPts val="60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02" name="Google Shape;102;p27"/>
          <p:cNvSpPr txBox="1">
            <a:spLocks noGrp="1"/>
          </p:cNvSpPr>
          <p:nvPr>
            <p:ph type="body" idx="2"/>
          </p:nvPr>
        </p:nvSpPr>
        <p:spPr>
          <a:xfrm>
            <a:off x="5061585" y="1527605"/>
            <a:ext cx="4244975" cy="4053092"/>
          </a:xfrm>
          <a:prstGeom prst="rect">
            <a:avLst/>
          </a:prstGeom>
          <a:noFill/>
          <a:ln>
            <a:noFill/>
          </a:ln>
        </p:spPr>
        <p:txBody>
          <a:bodyPr spcFirstLastPara="1" wrap="square" lIns="0" tIns="0" rIns="0" bIns="0" anchor="t" anchorCtr="0">
            <a:norm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600"/>
              </a:spcBef>
              <a:spcAft>
                <a:spcPts val="0"/>
              </a:spcAft>
              <a:buSzPts val="1800"/>
              <a:buChar char="&gt;"/>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228600" algn="l">
              <a:lnSpc>
                <a:spcPct val="100000"/>
              </a:lnSpc>
              <a:spcBef>
                <a:spcPts val="60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pic>
        <p:nvPicPr>
          <p:cNvPr id="103" name="Google Shape;103;p27"/>
          <p:cNvPicPr preferRelativeResize="0"/>
          <p:nvPr/>
        </p:nvPicPr>
        <p:blipFill rotWithShape="1">
          <a:blip r:embed="rId2">
            <a:alphaModFix/>
          </a:blip>
          <a:srcRect/>
          <a:stretch/>
        </p:blipFill>
        <p:spPr>
          <a:xfrm>
            <a:off x="457200" y="5984755"/>
            <a:ext cx="2949130" cy="1007931"/>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4032">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Title and Content Two-Column 2">
  <p:cSld name="Title and Content Two-Column 2">
    <p:spTree>
      <p:nvGrpSpPr>
        <p:cNvPr id="1" name="Shape 104"/>
        <p:cNvGrpSpPr/>
        <p:nvPr/>
      </p:nvGrpSpPr>
      <p:grpSpPr>
        <a:xfrm>
          <a:off x="0" y="0"/>
          <a:ext cx="0" cy="0"/>
          <a:chOff x="0" y="0"/>
          <a:chExt cx="0" cy="0"/>
        </a:xfrm>
      </p:grpSpPr>
      <p:sp>
        <p:nvSpPr>
          <p:cNvPr id="105" name="Google Shape;105;p28"/>
          <p:cNvSpPr/>
          <p:nvPr/>
        </p:nvSpPr>
        <p:spPr>
          <a:xfrm>
            <a:off x="9306242" y="0"/>
            <a:ext cx="2092325" cy="6858000"/>
          </a:xfrm>
          <a:custGeom>
            <a:avLst/>
            <a:gdLst/>
            <a:ahLst/>
            <a:cxnLst/>
            <a:rect l="l" t="t" r="r" b="b"/>
            <a:pathLst>
              <a:path w="2092325" h="6858000" extrusionOk="0">
                <a:moveTo>
                  <a:pt x="433311" y="0"/>
                </a:moveTo>
                <a:lnTo>
                  <a:pt x="0" y="0"/>
                </a:lnTo>
                <a:lnTo>
                  <a:pt x="1665947" y="3429000"/>
                </a:lnTo>
                <a:lnTo>
                  <a:pt x="0" y="6858000"/>
                </a:lnTo>
                <a:lnTo>
                  <a:pt x="433311" y="6858000"/>
                </a:lnTo>
                <a:lnTo>
                  <a:pt x="2091766" y="3429000"/>
                </a:lnTo>
                <a:lnTo>
                  <a:pt x="433311" y="0"/>
                </a:lnTo>
                <a:close/>
              </a:path>
            </a:pathLst>
          </a:custGeom>
          <a:solidFill>
            <a:srgbClr val="569F44">
              <a:alpha val="89411"/>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106" name="Google Shape;106;p28"/>
          <p:cNvSpPr/>
          <p:nvPr/>
        </p:nvSpPr>
        <p:spPr>
          <a:xfrm>
            <a:off x="9944100" y="0"/>
            <a:ext cx="2245360" cy="6858000"/>
          </a:xfrm>
          <a:custGeom>
            <a:avLst/>
            <a:gdLst/>
            <a:ahLst/>
            <a:cxnLst/>
            <a:rect l="l" t="t" r="r" b="b"/>
            <a:pathLst>
              <a:path w="2245359" h="6858000" extrusionOk="0">
                <a:moveTo>
                  <a:pt x="2244852" y="0"/>
                </a:moveTo>
                <a:lnTo>
                  <a:pt x="0" y="0"/>
                </a:lnTo>
                <a:lnTo>
                  <a:pt x="1665935" y="3429000"/>
                </a:lnTo>
                <a:lnTo>
                  <a:pt x="0" y="6858000"/>
                </a:lnTo>
                <a:lnTo>
                  <a:pt x="2244852" y="6858000"/>
                </a:lnTo>
                <a:lnTo>
                  <a:pt x="2244852" y="0"/>
                </a:lnTo>
                <a:close/>
              </a:path>
            </a:pathLst>
          </a:custGeom>
          <a:solidFill>
            <a:srgbClr val="386EA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107" name="Google Shape;107;p28"/>
          <p:cNvSpPr txBox="1">
            <a:spLocks noGrp="1"/>
          </p:cNvSpPr>
          <p:nvPr>
            <p:ph type="title"/>
          </p:nvPr>
        </p:nvSpPr>
        <p:spPr>
          <a:xfrm>
            <a:off x="480153" y="603169"/>
            <a:ext cx="8825582" cy="492443"/>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sz="3200" b="1" i="0">
                <a:solidFill>
                  <a:srgbClr val="386EA3"/>
                </a:solidFill>
                <a:latin typeface="Cambria"/>
                <a:ea typeface="Cambria"/>
                <a:cs typeface="Cambria"/>
                <a:sym typeface="Cambri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 name="Google Shape;108;p28"/>
          <p:cNvSpPr txBox="1">
            <a:spLocks noGrp="1"/>
          </p:cNvSpPr>
          <p:nvPr>
            <p:ph type="body" idx="1"/>
          </p:nvPr>
        </p:nvSpPr>
        <p:spPr>
          <a:xfrm>
            <a:off x="480152" y="1569947"/>
            <a:ext cx="4244248" cy="327181"/>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2400"/>
              <a:buNone/>
              <a:defRPr sz="2400" b="1">
                <a:solidFill>
                  <a:srgbClr val="386EA4"/>
                </a:solidFill>
                <a:latin typeface="Calibri"/>
                <a:ea typeface="Calibri"/>
                <a:cs typeface="Calibri"/>
                <a:sym typeface="Calibri"/>
              </a:defRPr>
            </a:lvl1pPr>
            <a:lvl2pPr marL="914400" lvl="1" indent="-342900" algn="l">
              <a:lnSpc>
                <a:spcPct val="100000"/>
              </a:lnSpc>
              <a:spcBef>
                <a:spcPts val="600"/>
              </a:spcBef>
              <a:spcAft>
                <a:spcPts val="0"/>
              </a:spcAft>
              <a:buSzPts val="1800"/>
              <a:buChar char="&gt;"/>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228600" algn="l">
              <a:lnSpc>
                <a:spcPct val="100000"/>
              </a:lnSpc>
              <a:spcBef>
                <a:spcPts val="60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09" name="Google Shape;109;p28"/>
          <p:cNvSpPr txBox="1">
            <a:spLocks noGrp="1"/>
          </p:cNvSpPr>
          <p:nvPr>
            <p:ph type="body" idx="2"/>
          </p:nvPr>
        </p:nvSpPr>
        <p:spPr>
          <a:xfrm>
            <a:off x="5065599" y="1569947"/>
            <a:ext cx="4240136" cy="327181"/>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2400"/>
              <a:buNone/>
              <a:defRPr sz="2400" b="1">
                <a:solidFill>
                  <a:srgbClr val="386EA4"/>
                </a:solidFill>
                <a:latin typeface="Calibri"/>
                <a:ea typeface="Calibri"/>
                <a:cs typeface="Calibri"/>
                <a:sym typeface="Calibri"/>
              </a:defRPr>
            </a:lvl1pPr>
            <a:lvl2pPr marL="914400" lvl="1" indent="-342900" algn="l">
              <a:lnSpc>
                <a:spcPct val="100000"/>
              </a:lnSpc>
              <a:spcBef>
                <a:spcPts val="600"/>
              </a:spcBef>
              <a:spcAft>
                <a:spcPts val="0"/>
              </a:spcAft>
              <a:buSzPts val="1800"/>
              <a:buChar char="&gt;"/>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228600" algn="l">
              <a:lnSpc>
                <a:spcPct val="100000"/>
              </a:lnSpc>
              <a:spcBef>
                <a:spcPts val="60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10" name="Google Shape;110;p28"/>
          <p:cNvSpPr txBox="1">
            <a:spLocks noGrp="1"/>
          </p:cNvSpPr>
          <p:nvPr>
            <p:ph type="sldNum" idx="12"/>
          </p:nvPr>
        </p:nvSpPr>
        <p:spPr>
          <a:xfrm>
            <a:off x="10980260" y="6172200"/>
            <a:ext cx="906940" cy="276999"/>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
        <p:nvSpPr>
          <p:cNvPr id="111" name="Google Shape;111;p28"/>
          <p:cNvSpPr txBox="1">
            <a:spLocks noGrp="1"/>
          </p:cNvSpPr>
          <p:nvPr>
            <p:ph type="body" idx="3"/>
          </p:nvPr>
        </p:nvSpPr>
        <p:spPr>
          <a:xfrm>
            <a:off x="479425" y="2030613"/>
            <a:ext cx="4244975" cy="4053092"/>
          </a:xfrm>
          <a:prstGeom prst="rect">
            <a:avLst/>
          </a:prstGeom>
          <a:noFill/>
          <a:ln>
            <a:noFill/>
          </a:ln>
        </p:spPr>
        <p:txBody>
          <a:bodyPr spcFirstLastPara="1" wrap="square" lIns="0" tIns="0" rIns="0" bIns="0" anchor="t" anchorCtr="0">
            <a:norm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600"/>
              </a:spcBef>
              <a:spcAft>
                <a:spcPts val="0"/>
              </a:spcAft>
              <a:buSzPts val="1800"/>
              <a:buChar char="&gt;"/>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228600" algn="l">
              <a:lnSpc>
                <a:spcPct val="100000"/>
              </a:lnSpc>
              <a:spcBef>
                <a:spcPts val="60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12" name="Google Shape;112;p28"/>
          <p:cNvSpPr txBox="1">
            <a:spLocks noGrp="1"/>
          </p:cNvSpPr>
          <p:nvPr>
            <p:ph type="body" idx="4"/>
          </p:nvPr>
        </p:nvSpPr>
        <p:spPr>
          <a:xfrm>
            <a:off x="5061585" y="2030613"/>
            <a:ext cx="4244975" cy="4053092"/>
          </a:xfrm>
          <a:prstGeom prst="rect">
            <a:avLst/>
          </a:prstGeom>
          <a:noFill/>
          <a:ln>
            <a:noFill/>
          </a:ln>
        </p:spPr>
        <p:txBody>
          <a:bodyPr spcFirstLastPara="1" wrap="square" lIns="0" tIns="0" rIns="0" bIns="0" anchor="t" anchorCtr="0">
            <a:norm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600"/>
              </a:spcBef>
              <a:spcAft>
                <a:spcPts val="0"/>
              </a:spcAft>
              <a:buSzPts val="1800"/>
              <a:buChar char="&gt;"/>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228600" algn="l">
              <a:lnSpc>
                <a:spcPct val="100000"/>
              </a:lnSpc>
              <a:spcBef>
                <a:spcPts val="60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pic>
        <p:nvPicPr>
          <p:cNvPr id="113" name="Google Shape;113;p28"/>
          <p:cNvPicPr preferRelativeResize="0"/>
          <p:nvPr/>
        </p:nvPicPr>
        <p:blipFill rotWithShape="1">
          <a:blip r:embed="rId2">
            <a:alphaModFix/>
          </a:blip>
          <a:srcRect/>
          <a:stretch/>
        </p:blipFill>
        <p:spPr>
          <a:xfrm>
            <a:off x="457200" y="5984755"/>
            <a:ext cx="2949130" cy="1007931"/>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403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Title and Content with Photo">
  <p:cSld name="Title and Content with Photo">
    <p:bg>
      <p:bgPr>
        <a:solidFill>
          <a:schemeClr val="lt1"/>
        </a:solidFill>
        <a:effectLst/>
      </p:bgPr>
    </p:bg>
    <p:spTree>
      <p:nvGrpSpPr>
        <p:cNvPr id="1" name="Shape 114"/>
        <p:cNvGrpSpPr/>
        <p:nvPr/>
      </p:nvGrpSpPr>
      <p:grpSpPr>
        <a:xfrm>
          <a:off x="0" y="0"/>
          <a:ext cx="0" cy="0"/>
          <a:chOff x="0" y="0"/>
          <a:chExt cx="0" cy="0"/>
        </a:xfrm>
      </p:grpSpPr>
      <p:pic>
        <p:nvPicPr>
          <p:cNvPr id="115" name="Google Shape;115;p29"/>
          <p:cNvPicPr preferRelativeResize="0"/>
          <p:nvPr/>
        </p:nvPicPr>
        <p:blipFill rotWithShape="1">
          <a:blip r:embed="rId2">
            <a:alphaModFix/>
          </a:blip>
          <a:srcRect t="-1" b="-1"/>
          <a:stretch/>
        </p:blipFill>
        <p:spPr>
          <a:xfrm>
            <a:off x="3200401" y="-1"/>
            <a:ext cx="8988832" cy="6858001"/>
          </a:xfrm>
          <a:prstGeom prst="rect">
            <a:avLst/>
          </a:prstGeom>
          <a:noFill/>
          <a:ln>
            <a:noFill/>
          </a:ln>
        </p:spPr>
      </p:pic>
      <p:sp>
        <p:nvSpPr>
          <p:cNvPr id="116" name="Google Shape;116;p29"/>
          <p:cNvSpPr/>
          <p:nvPr/>
        </p:nvSpPr>
        <p:spPr>
          <a:xfrm>
            <a:off x="11037977" y="4488954"/>
            <a:ext cx="1151255" cy="2369185"/>
          </a:xfrm>
          <a:custGeom>
            <a:avLst/>
            <a:gdLst/>
            <a:ahLst/>
            <a:cxnLst/>
            <a:rect l="l" t="t" r="r" b="b"/>
            <a:pathLst>
              <a:path w="1151254" h="2369184" extrusionOk="0">
                <a:moveTo>
                  <a:pt x="1150975" y="0"/>
                </a:moveTo>
                <a:lnTo>
                  <a:pt x="0" y="2369045"/>
                </a:lnTo>
                <a:lnTo>
                  <a:pt x="1150975" y="2369045"/>
                </a:lnTo>
                <a:lnTo>
                  <a:pt x="1150975" y="0"/>
                </a:lnTo>
                <a:close/>
              </a:path>
            </a:pathLst>
          </a:custGeom>
          <a:solidFill>
            <a:srgbClr val="386EA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117" name="Google Shape;117;p29"/>
          <p:cNvSpPr txBox="1">
            <a:spLocks noGrp="1"/>
          </p:cNvSpPr>
          <p:nvPr>
            <p:ph type="sldNum" idx="12"/>
          </p:nvPr>
        </p:nvSpPr>
        <p:spPr>
          <a:xfrm>
            <a:off x="10980260" y="6172200"/>
            <a:ext cx="906940" cy="276999"/>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
        <p:nvSpPr>
          <p:cNvPr id="118" name="Google Shape;118;p29"/>
          <p:cNvSpPr/>
          <p:nvPr/>
        </p:nvSpPr>
        <p:spPr>
          <a:xfrm>
            <a:off x="4308475" y="0"/>
            <a:ext cx="2092325" cy="6858000"/>
          </a:xfrm>
          <a:custGeom>
            <a:avLst/>
            <a:gdLst/>
            <a:ahLst/>
            <a:cxnLst/>
            <a:rect l="l" t="t" r="r" b="b"/>
            <a:pathLst>
              <a:path w="2092325" h="6858000" extrusionOk="0">
                <a:moveTo>
                  <a:pt x="433311" y="0"/>
                </a:moveTo>
                <a:lnTo>
                  <a:pt x="0" y="0"/>
                </a:lnTo>
                <a:lnTo>
                  <a:pt x="1665947" y="3429000"/>
                </a:lnTo>
                <a:lnTo>
                  <a:pt x="0" y="6858000"/>
                </a:lnTo>
                <a:lnTo>
                  <a:pt x="433311" y="6858000"/>
                </a:lnTo>
                <a:lnTo>
                  <a:pt x="2091766" y="3429000"/>
                </a:lnTo>
                <a:lnTo>
                  <a:pt x="433311" y="0"/>
                </a:lnTo>
                <a:close/>
              </a:path>
            </a:pathLst>
          </a:custGeom>
          <a:solidFill>
            <a:srgbClr val="569F44">
              <a:alpha val="89411"/>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119" name="Google Shape;119;p29"/>
          <p:cNvSpPr/>
          <p:nvPr/>
        </p:nvSpPr>
        <p:spPr>
          <a:xfrm>
            <a:off x="-552574" y="0"/>
            <a:ext cx="6238240" cy="6858000"/>
          </a:xfrm>
          <a:custGeom>
            <a:avLst/>
            <a:gdLst/>
            <a:ahLst/>
            <a:cxnLst/>
            <a:rect l="l" t="t" r="r" b="b"/>
            <a:pathLst>
              <a:path w="6238240" h="6858000" extrusionOk="0">
                <a:moveTo>
                  <a:pt x="4573838" y="0"/>
                </a:moveTo>
                <a:lnTo>
                  <a:pt x="0" y="0"/>
                </a:lnTo>
                <a:lnTo>
                  <a:pt x="0" y="6858000"/>
                </a:lnTo>
                <a:lnTo>
                  <a:pt x="4573838" y="6858000"/>
                </a:lnTo>
                <a:lnTo>
                  <a:pt x="6238058" y="3429005"/>
                </a:lnTo>
                <a:lnTo>
                  <a:pt x="457383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pic>
        <p:nvPicPr>
          <p:cNvPr id="120" name="Google Shape;120;p29"/>
          <p:cNvPicPr preferRelativeResize="0"/>
          <p:nvPr/>
        </p:nvPicPr>
        <p:blipFill rotWithShape="1">
          <a:blip r:embed="rId3">
            <a:alphaModFix/>
          </a:blip>
          <a:srcRect/>
          <a:stretch/>
        </p:blipFill>
        <p:spPr>
          <a:xfrm>
            <a:off x="457200" y="5984755"/>
            <a:ext cx="2949130" cy="1007931"/>
          </a:xfrm>
          <a:prstGeom prst="rect">
            <a:avLst/>
          </a:prstGeom>
          <a:noFill/>
          <a:ln>
            <a:noFill/>
          </a:ln>
        </p:spPr>
      </p:pic>
      <p:sp>
        <p:nvSpPr>
          <p:cNvPr id="121" name="Google Shape;121;p29"/>
          <p:cNvSpPr txBox="1">
            <a:spLocks noGrp="1"/>
          </p:cNvSpPr>
          <p:nvPr>
            <p:ph type="title"/>
          </p:nvPr>
        </p:nvSpPr>
        <p:spPr>
          <a:xfrm>
            <a:off x="480153" y="603169"/>
            <a:ext cx="3923696" cy="492443"/>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sz="3200" b="1" i="0">
                <a:solidFill>
                  <a:srgbClr val="386EA3"/>
                </a:solidFill>
                <a:latin typeface="Cambria"/>
                <a:ea typeface="Cambria"/>
                <a:cs typeface="Cambria"/>
                <a:sym typeface="Cambri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2" name="Google Shape;122;p29"/>
          <p:cNvSpPr txBox="1">
            <a:spLocks noGrp="1"/>
          </p:cNvSpPr>
          <p:nvPr>
            <p:ph type="body" idx="1"/>
          </p:nvPr>
        </p:nvSpPr>
        <p:spPr>
          <a:xfrm>
            <a:off x="479425" y="1527605"/>
            <a:ext cx="3924424" cy="4053092"/>
          </a:xfrm>
          <a:prstGeom prst="rect">
            <a:avLst/>
          </a:prstGeom>
          <a:noFill/>
          <a:ln>
            <a:noFill/>
          </a:ln>
        </p:spPr>
        <p:txBody>
          <a:bodyPr spcFirstLastPara="1" wrap="square" lIns="0" tIns="0" rIns="0" bIns="0" anchor="t" anchorCtr="0">
            <a:norm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600"/>
              </a:spcBef>
              <a:spcAft>
                <a:spcPts val="0"/>
              </a:spcAft>
              <a:buSzPts val="1800"/>
              <a:buChar char="&gt;"/>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228600" algn="l">
              <a:lnSpc>
                <a:spcPct val="100000"/>
              </a:lnSpc>
              <a:spcBef>
                <a:spcPts val="60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Title and Content with Photo 2">
  <p:cSld name="Title and Content with Photo 2">
    <p:bg>
      <p:bgPr>
        <a:solidFill>
          <a:schemeClr val="lt1"/>
        </a:solidFill>
        <a:effectLst/>
      </p:bgPr>
    </p:bg>
    <p:spTree>
      <p:nvGrpSpPr>
        <p:cNvPr id="1" name="Shape 123"/>
        <p:cNvGrpSpPr/>
        <p:nvPr/>
      </p:nvGrpSpPr>
      <p:grpSpPr>
        <a:xfrm>
          <a:off x="0" y="0"/>
          <a:ext cx="0" cy="0"/>
          <a:chOff x="0" y="0"/>
          <a:chExt cx="0" cy="0"/>
        </a:xfrm>
      </p:grpSpPr>
      <p:pic>
        <p:nvPicPr>
          <p:cNvPr id="124" name="Google Shape;124;p30"/>
          <p:cNvPicPr preferRelativeResize="0"/>
          <p:nvPr/>
        </p:nvPicPr>
        <p:blipFill rotWithShape="1">
          <a:blip r:embed="rId2">
            <a:alphaModFix/>
          </a:blip>
          <a:srcRect l="39885" t="2187" r="2135" b="14"/>
          <a:stretch/>
        </p:blipFill>
        <p:spPr>
          <a:xfrm flipH="1">
            <a:off x="-3874" y="951"/>
            <a:ext cx="6099874" cy="6856098"/>
          </a:xfrm>
          <a:prstGeom prst="rect">
            <a:avLst/>
          </a:prstGeom>
          <a:noFill/>
          <a:ln>
            <a:noFill/>
          </a:ln>
        </p:spPr>
      </p:pic>
      <p:grpSp>
        <p:nvGrpSpPr>
          <p:cNvPr id="125" name="Google Shape;125;p30"/>
          <p:cNvGrpSpPr/>
          <p:nvPr/>
        </p:nvGrpSpPr>
        <p:grpSpPr>
          <a:xfrm>
            <a:off x="1752600" y="0"/>
            <a:ext cx="8290055" cy="6858000"/>
            <a:chOff x="1709925" y="0"/>
            <a:chExt cx="8290055" cy="6858000"/>
          </a:xfrm>
        </p:grpSpPr>
        <p:sp>
          <p:nvSpPr>
            <p:cNvPr id="126" name="Google Shape;126;p30"/>
            <p:cNvSpPr/>
            <p:nvPr/>
          </p:nvSpPr>
          <p:spPr>
            <a:xfrm>
              <a:off x="1709925" y="0"/>
              <a:ext cx="2092325" cy="6858000"/>
            </a:xfrm>
            <a:custGeom>
              <a:avLst/>
              <a:gdLst/>
              <a:ahLst/>
              <a:cxnLst/>
              <a:rect l="l" t="t" r="r" b="b"/>
              <a:pathLst>
                <a:path w="2092325" h="6858000" extrusionOk="0">
                  <a:moveTo>
                    <a:pt x="433311" y="0"/>
                  </a:moveTo>
                  <a:lnTo>
                    <a:pt x="0" y="0"/>
                  </a:lnTo>
                  <a:lnTo>
                    <a:pt x="1665947" y="3429000"/>
                  </a:lnTo>
                  <a:lnTo>
                    <a:pt x="0" y="6858000"/>
                  </a:lnTo>
                  <a:lnTo>
                    <a:pt x="433311" y="6858000"/>
                  </a:lnTo>
                  <a:lnTo>
                    <a:pt x="2091766" y="3429000"/>
                  </a:lnTo>
                  <a:lnTo>
                    <a:pt x="433311" y="0"/>
                  </a:lnTo>
                  <a:close/>
                </a:path>
              </a:pathLst>
            </a:custGeom>
            <a:solidFill>
              <a:srgbClr val="569F44">
                <a:alpha val="89411"/>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127" name="Google Shape;127;p30"/>
            <p:cNvSpPr/>
            <p:nvPr/>
          </p:nvSpPr>
          <p:spPr>
            <a:xfrm>
              <a:off x="2438400" y="0"/>
              <a:ext cx="7561580" cy="6858000"/>
            </a:xfrm>
            <a:custGeom>
              <a:avLst/>
              <a:gdLst/>
              <a:ahLst/>
              <a:cxnLst/>
              <a:rect l="l" t="t" r="r" b="b"/>
              <a:pathLst>
                <a:path w="7561580" h="6858000" extrusionOk="0">
                  <a:moveTo>
                    <a:pt x="7561583" y="0"/>
                  </a:moveTo>
                  <a:lnTo>
                    <a:pt x="0" y="0"/>
                  </a:lnTo>
                  <a:lnTo>
                    <a:pt x="1665935" y="3429000"/>
                  </a:lnTo>
                  <a:lnTo>
                    <a:pt x="0" y="6858000"/>
                  </a:lnTo>
                  <a:lnTo>
                    <a:pt x="7561583" y="6858000"/>
                  </a:lnTo>
                  <a:lnTo>
                    <a:pt x="756158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grpSp>
      <p:sp>
        <p:nvSpPr>
          <p:cNvPr id="128" name="Google Shape;128;p30"/>
          <p:cNvSpPr txBox="1">
            <a:spLocks noGrp="1"/>
          </p:cNvSpPr>
          <p:nvPr>
            <p:ph type="title"/>
          </p:nvPr>
        </p:nvSpPr>
        <p:spPr>
          <a:xfrm>
            <a:off x="4840247" y="603169"/>
            <a:ext cx="6665954" cy="492443"/>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sz="3200" b="1" i="0">
                <a:solidFill>
                  <a:srgbClr val="386EA3"/>
                </a:solidFill>
                <a:latin typeface="Cambria"/>
                <a:ea typeface="Cambria"/>
                <a:cs typeface="Cambria"/>
                <a:sym typeface="Cambri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9" name="Google Shape;129;p30"/>
          <p:cNvSpPr/>
          <p:nvPr/>
        </p:nvSpPr>
        <p:spPr>
          <a:xfrm>
            <a:off x="11037977" y="4488954"/>
            <a:ext cx="1151255" cy="2369185"/>
          </a:xfrm>
          <a:custGeom>
            <a:avLst/>
            <a:gdLst/>
            <a:ahLst/>
            <a:cxnLst/>
            <a:rect l="l" t="t" r="r" b="b"/>
            <a:pathLst>
              <a:path w="1151254" h="2369184" extrusionOk="0">
                <a:moveTo>
                  <a:pt x="1150975" y="0"/>
                </a:moveTo>
                <a:lnTo>
                  <a:pt x="0" y="2369045"/>
                </a:lnTo>
                <a:lnTo>
                  <a:pt x="1150975" y="2369045"/>
                </a:lnTo>
                <a:lnTo>
                  <a:pt x="1150975" y="0"/>
                </a:lnTo>
                <a:close/>
              </a:path>
            </a:pathLst>
          </a:custGeom>
          <a:solidFill>
            <a:srgbClr val="386EA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130" name="Google Shape;130;p30"/>
          <p:cNvSpPr txBox="1">
            <a:spLocks noGrp="1"/>
          </p:cNvSpPr>
          <p:nvPr>
            <p:ph type="sldNum" idx="12"/>
          </p:nvPr>
        </p:nvSpPr>
        <p:spPr>
          <a:xfrm>
            <a:off x="11277600" y="6172200"/>
            <a:ext cx="609600" cy="276999"/>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
        <p:nvSpPr>
          <p:cNvPr id="131" name="Google Shape;131;p30"/>
          <p:cNvSpPr txBox="1">
            <a:spLocks noGrp="1"/>
          </p:cNvSpPr>
          <p:nvPr>
            <p:ph type="body" idx="1"/>
          </p:nvPr>
        </p:nvSpPr>
        <p:spPr>
          <a:xfrm>
            <a:off x="4840247" y="1527605"/>
            <a:ext cx="6665954" cy="4053092"/>
          </a:xfrm>
          <a:prstGeom prst="rect">
            <a:avLst/>
          </a:prstGeom>
          <a:noFill/>
          <a:ln>
            <a:noFill/>
          </a:ln>
        </p:spPr>
        <p:txBody>
          <a:bodyPr spcFirstLastPara="1" wrap="square" lIns="0" tIns="0" rIns="0" bIns="0" anchor="t" anchorCtr="0">
            <a:norm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600"/>
              </a:spcBef>
              <a:spcAft>
                <a:spcPts val="0"/>
              </a:spcAft>
              <a:buSzPts val="1800"/>
              <a:buChar char="&gt;"/>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228600" algn="l">
              <a:lnSpc>
                <a:spcPct val="100000"/>
              </a:lnSpc>
              <a:spcBef>
                <a:spcPts val="60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pic>
        <p:nvPicPr>
          <p:cNvPr id="132" name="Google Shape;132;p30"/>
          <p:cNvPicPr preferRelativeResize="0"/>
          <p:nvPr/>
        </p:nvPicPr>
        <p:blipFill rotWithShape="1">
          <a:blip r:embed="rId3">
            <a:alphaModFix/>
          </a:blip>
          <a:srcRect/>
          <a:stretch/>
        </p:blipFill>
        <p:spPr>
          <a:xfrm>
            <a:off x="8088846" y="5973801"/>
            <a:ext cx="2949130" cy="1007931"/>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403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Title and Content with Photo 3">
  <p:cSld name="Title and Content with Photo 3">
    <p:spTree>
      <p:nvGrpSpPr>
        <p:cNvPr id="1" name="Shape 133"/>
        <p:cNvGrpSpPr/>
        <p:nvPr/>
      </p:nvGrpSpPr>
      <p:grpSpPr>
        <a:xfrm>
          <a:off x="0" y="0"/>
          <a:ext cx="0" cy="0"/>
          <a:chOff x="0" y="0"/>
          <a:chExt cx="0" cy="0"/>
        </a:xfrm>
      </p:grpSpPr>
      <p:pic>
        <p:nvPicPr>
          <p:cNvPr id="134" name="Google Shape;134;p31"/>
          <p:cNvPicPr preferRelativeResize="0"/>
          <p:nvPr/>
        </p:nvPicPr>
        <p:blipFill rotWithShape="1">
          <a:blip r:embed="rId2">
            <a:alphaModFix/>
          </a:blip>
          <a:srcRect l="-1138"/>
          <a:stretch/>
        </p:blipFill>
        <p:spPr>
          <a:xfrm>
            <a:off x="3406330" y="0"/>
            <a:ext cx="8782902" cy="6857999"/>
          </a:xfrm>
          <a:prstGeom prst="rect">
            <a:avLst/>
          </a:prstGeom>
          <a:noFill/>
          <a:ln>
            <a:noFill/>
          </a:ln>
        </p:spPr>
      </p:pic>
      <p:sp>
        <p:nvSpPr>
          <p:cNvPr id="135" name="Google Shape;135;p31"/>
          <p:cNvSpPr/>
          <p:nvPr/>
        </p:nvSpPr>
        <p:spPr>
          <a:xfrm>
            <a:off x="4765675" y="0"/>
            <a:ext cx="2092325" cy="6858000"/>
          </a:xfrm>
          <a:custGeom>
            <a:avLst/>
            <a:gdLst/>
            <a:ahLst/>
            <a:cxnLst/>
            <a:rect l="l" t="t" r="r" b="b"/>
            <a:pathLst>
              <a:path w="2092325" h="6858000" extrusionOk="0">
                <a:moveTo>
                  <a:pt x="433311" y="0"/>
                </a:moveTo>
                <a:lnTo>
                  <a:pt x="0" y="0"/>
                </a:lnTo>
                <a:lnTo>
                  <a:pt x="1665947" y="3429000"/>
                </a:lnTo>
                <a:lnTo>
                  <a:pt x="0" y="6858000"/>
                </a:lnTo>
                <a:lnTo>
                  <a:pt x="433311" y="6858000"/>
                </a:lnTo>
                <a:lnTo>
                  <a:pt x="2091766" y="3429000"/>
                </a:lnTo>
                <a:lnTo>
                  <a:pt x="433311" y="0"/>
                </a:lnTo>
                <a:close/>
              </a:path>
            </a:pathLst>
          </a:custGeom>
          <a:solidFill>
            <a:srgbClr val="569F44">
              <a:alpha val="89411"/>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136" name="Google Shape;136;p31"/>
          <p:cNvSpPr/>
          <p:nvPr/>
        </p:nvSpPr>
        <p:spPr>
          <a:xfrm>
            <a:off x="-95374" y="0"/>
            <a:ext cx="6238240" cy="6858000"/>
          </a:xfrm>
          <a:custGeom>
            <a:avLst/>
            <a:gdLst/>
            <a:ahLst/>
            <a:cxnLst/>
            <a:rect l="l" t="t" r="r" b="b"/>
            <a:pathLst>
              <a:path w="6238240" h="6858000" extrusionOk="0">
                <a:moveTo>
                  <a:pt x="4573838" y="0"/>
                </a:moveTo>
                <a:lnTo>
                  <a:pt x="0" y="0"/>
                </a:lnTo>
                <a:lnTo>
                  <a:pt x="0" y="6858000"/>
                </a:lnTo>
                <a:lnTo>
                  <a:pt x="4573838" y="6858000"/>
                </a:lnTo>
                <a:lnTo>
                  <a:pt x="6238058" y="3429005"/>
                </a:lnTo>
                <a:lnTo>
                  <a:pt x="457383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137" name="Google Shape;137;p31"/>
          <p:cNvSpPr/>
          <p:nvPr/>
        </p:nvSpPr>
        <p:spPr>
          <a:xfrm>
            <a:off x="11037977" y="4488954"/>
            <a:ext cx="1151255" cy="2369185"/>
          </a:xfrm>
          <a:custGeom>
            <a:avLst/>
            <a:gdLst/>
            <a:ahLst/>
            <a:cxnLst/>
            <a:rect l="l" t="t" r="r" b="b"/>
            <a:pathLst>
              <a:path w="1151254" h="2369184" extrusionOk="0">
                <a:moveTo>
                  <a:pt x="1150975" y="0"/>
                </a:moveTo>
                <a:lnTo>
                  <a:pt x="0" y="2369045"/>
                </a:lnTo>
                <a:lnTo>
                  <a:pt x="1150975" y="2369045"/>
                </a:lnTo>
                <a:lnTo>
                  <a:pt x="1150975" y="0"/>
                </a:lnTo>
                <a:close/>
              </a:path>
            </a:pathLst>
          </a:custGeom>
          <a:solidFill>
            <a:srgbClr val="386EA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138" name="Google Shape;138;p31"/>
          <p:cNvSpPr txBox="1">
            <a:spLocks noGrp="1"/>
          </p:cNvSpPr>
          <p:nvPr>
            <p:ph type="title"/>
          </p:nvPr>
        </p:nvSpPr>
        <p:spPr>
          <a:xfrm>
            <a:off x="480152" y="603169"/>
            <a:ext cx="4380618" cy="492443"/>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sz="3200" b="1" i="0">
                <a:solidFill>
                  <a:srgbClr val="386EA3"/>
                </a:solidFill>
                <a:latin typeface="Cambria"/>
                <a:ea typeface="Cambria"/>
                <a:cs typeface="Cambria"/>
                <a:sym typeface="Cambri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9" name="Google Shape;139;p31"/>
          <p:cNvSpPr txBox="1">
            <a:spLocks noGrp="1"/>
          </p:cNvSpPr>
          <p:nvPr>
            <p:ph type="sldNum" idx="12"/>
          </p:nvPr>
        </p:nvSpPr>
        <p:spPr>
          <a:xfrm>
            <a:off x="10980260" y="6172200"/>
            <a:ext cx="906940" cy="276999"/>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
        <p:nvSpPr>
          <p:cNvPr id="140" name="Google Shape;140;p31"/>
          <p:cNvSpPr txBox="1">
            <a:spLocks noGrp="1"/>
          </p:cNvSpPr>
          <p:nvPr>
            <p:ph type="body" idx="1"/>
          </p:nvPr>
        </p:nvSpPr>
        <p:spPr>
          <a:xfrm>
            <a:off x="479425" y="1527605"/>
            <a:ext cx="4378856" cy="4053092"/>
          </a:xfrm>
          <a:prstGeom prst="rect">
            <a:avLst/>
          </a:prstGeom>
          <a:noFill/>
          <a:ln>
            <a:noFill/>
          </a:ln>
        </p:spPr>
        <p:txBody>
          <a:bodyPr spcFirstLastPara="1" wrap="square" lIns="0" tIns="0" rIns="0" bIns="0" anchor="t" anchorCtr="0">
            <a:norm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600"/>
              </a:spcBef>
              <a:spcAft>
                <a:spcPts val="0"/>
              </a:spcAft>
              <a:buSzPts val="1800"/>
              <a:buChar char="&gt;"/>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228600" algn="l">
              <a:lnSpc>
                <a:spcPct val="100000"/>
              </a:lnSpc>
              <a:spcBef>
                <a:spcPts val="60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pic>
        <p:nvPicPr>
          <p:cNvPr id="141" name="Google Shape;141;p31"/>
          <p:cNvPicPr preferRelativeResize="0"/>
          <p:nvPr/>
        </p:nvPicPr>
        <p:blipFill rotWithShape="1">
          <a:blip r:embed="rId3">
            <a:alphaModFix/>
          </a:blip>
          <a:srcRect/>
          <a:stretch/>
        </p:blipFill>
        <p:spPr>
          <a:xfrm>
            <a:off x="457200" y="5984755"/>
            <a:ext cx="2949130" cy="1007931"/>
          </a:xfrm>
          <a:prstGeom prst="rect">
            <a:avLst/>
          </a:prstGeom>
          <a:noFill/>
          <a:ln>
            <a:noFill/>
          </a:ln>
        </p:spPr>
      </p:pic>
    </p:spTree>
  </p:cSld>
  <p:clrMapOvr>
    <a:masterClrMapping/>
  </p:clrMapOvr>
  <p:extLst>
    <p:ext uri="{DCECCB84-F9BA-43D5-87BE-67443E8EF086}">
      <p15:sldGuideLst xmlns:p15="http://schemas.microsoft.com/office/powerpoint/2012/main">
        <p15:guide id="1" orient="horz" pos="4032">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1_Title and Content with Photo 4">
  <p:cSld name="1_Title and Content with Photo 4">
    <p:bg>
      <p:bgPr>
        <a:solidFill>
          <a:schemeClr val="lt1"/>
        </a:solidFill>
        <a:effectLst/>
      </p:bgPr>
    </p:bg>
    <p:spTree>
      <p:nvGrpSpPr>
        <p:cNvPr id="1" name="Shape 142"/>
        <p:cNvGrpSpPr/>
        <p:nvPr/>
      </p:nvGrpSpPr>
      <p:grpSpPr>
        <a:xfrm>
          <a:off x="0" y="0"/>
          <a:ext cx="0" cy="0"/>
          <a:chOff x="0" y="0"/>
          <a:chExt cx="0" cy="0"/>
        </a:xfrm>
      </p:grpSpPr>
      <p:pic>
        <p:nvPicPr>
          <p:cNvPr id="143" name="Google Shape;143;p32"/>
          <p:cNvPicPr preferRelativeResize="0"/>
          <p:nvPr/>
        </p:nvPicPr>
        <p:blipFill rotWithShape="1">
          <a:blip r:embed="rId2">
            <a:alphaModFix/>
          </a:blip>
          <a:srcRect r="-13064"/>
          <a:stretch/>
        </p:blipFill>
        <p:spPr>
          <a:xfrm>
            <a:off x="0" y="0"/>
            <a:ext cx="8878645" cy="6858000"/>
          </a:xfrm>
          <a:prstGeom prst="rect">
            <a:avLst/>
          </a:prstGeom>
          <a:noFill/>
          <a:ln>
            <a:noFill/>
          </a:ln>
        </p:spPr>
      </p:pic>
      <p:sp>
        <p:nvSpPr>
          <p:cNvPr id="144" name="Google Shape;144;p32"/>
          <p:cNvSpPr/>
          <p:nvPr/>
        </p:nvSpPr>
        <p:spPr>
          <a:xfrm>
            <a:off x="2365245" y="0"/>
            <a:ext cx="2092325" cy="6858000"/>
          </a:xfrm>
          <a:custGeom>
            <a:avLst/>
            <a:gdLst/>
            <a:ahLst/>
            <a:cxnLst/>
            <a:rect l="l" t="t" r="r" b="b"/>
            <a:pathLst>
              <a:path w="2092325" h="6858000" extrusionOk="0">
                <a:moveTo>
                  <a:pt x="433311" y="0"/>
                </a:moveTo>
                <a:lnTo>
                  <a:pt x="0" y="0"/>
                </a:lnTo>
                <a:lnTo>
                  <a:pt x="1665947" y="3429000"/>
                </a:lnTo>
                <a:lnTo>
                  <a:pt x="0" y="6858000"/>
                </a:lnTo>
                <a:lnTo>
                  <a:pt x="433311" y="6858000"/>
                </a:lnTo>
                <a:lnTo>
                  <a:pt x="2091766" y="3429000"/>
                </a:lnTo>
                <a:lnTo>
                  <a:pt x="433311" y="0"/>
                </a:lnTo>
                <a:close/>
              </a:path>
            </a:pathLst>
          </a:custGeom>
          <a:solidFill>
            <a:srgbClr val="569F44">
              <a:alpha val="89411"/>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145" name="Google Shape;145;p32"/>
          <p:cNvSpPr/>
          <p:nvPr/>
        </p:nvSpPr>
        <p:spPr>
          <a:xfrm>
            <a:off x="3093720" y="0"/>
            <a:ext cx="10393680" cy="6858000"/>
          </a:xfrm>
          <a:custGeom>
            <a:avLst/>
            <a:gdLst/>
            <a:ahLst/>
            <a:cxnLst/>
            <a:rect l="l" t="t" r="r" b="b"/>
            <a:pathLst>
              <a:path w="10393680" h="6858000" extrusionOk="0">
                <a:moveTo>
                  <a:pt x="10393682" y="0"/>
                </a:moveTo>
                <a:lnTo>
                  <a:pt x="0" y="0"/>
                </a:lnTo>
                <a:lnTo>
                  <a:pt x="1665935" y="3429000"/>
                </a:lnTo>
                <a:lnTo>
                  <a:pt x="0" y="6858000"/>
                </a:lnTo>
                <a:lnTo>
                  <a:pt x="10393682" y="6858000"/>
                </a:lnTo>
                <a:lnTo>
                  <a:pt x="1039368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146" name="Google Shape;146;p32"/>
          <p:cNvSpPr/>
          <p:nvPr/>
        </p:nvSpPr>
        <p:spPr>
          <a:xfrm>
            <a:off x="11037977" y="4488954"/>
            <a:ext cx="1151255" cy="2369185"/>
          </a:xfrm>
          <a:custGeom>
            <a:avLst/>
            <a:gdLst/>
            <a:ahLst/>
            <a:cxnLst/>
            <a:rect l="l" t="t" r="r" b="b"/>
            <a:pathLst>
              <a:path w="1151254" h="2369184" extrusionOk="0">
                <a:moveTo>
                  <a:pt x="1150975" y="0"/>
                </a:moveTo>
                <a:lnTo>
                  <a:pt x="0" y="2369045"/>
                </a:lnTo>
                <a:lnTo>
                  <a:pt x="1150975" y="2369045"/>
                </a:lnTo>
                <a:lnTo>
                  <a:pt x="1150975" y="0"/>
                </a:lnTo>
                <a:close/>
              </a:path>
            </a:pathLst>
          </a:custGeom>
          <a:solidFill>
            <a:srgbClr val="386EA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147" name="Google Shape;147;p32"/>
          <p:cNvSpPr/>
          <p:nvPr/>
        </p:nvSpPr>
        <p:spPr>
          <a:xfrm>
            <a:off x="7264527" y="2584919"/>
            <a:ext cx="1734185" cy="534670"/>
          </a:xfrm>
          <a:custGeom>
            <a:avLst/>
            <a:gdLst/>
            <a:ahLst/>
            <a:cxnLst/>
            <a:rect l="l" t="t" r="r" b="b"/>
            <a:pathLst>
              <a:path w="1734184" h="534669" extrusionOk="0">
                <a:moveTo>
                  <a:pt x="1733930" y="0"/>
                </a:moveTo>
                <a:lnTo>
                  <a:pt x="0" y="0"/>
                </a:lnTo>
                <a:lnTo>
                  <a:pt x="0" y="534060"/>
                </a:lnTo>
                <a:lnTo>
                  <a:pt x="1733930" y="534060"/>
                </a:lnTo>
                <a:lnTo>
                  <a:pt x="173393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148" name="Google Shape;148;p32"/>
          <p:cNvSpPr/>
          <p:nvPr/>
        </p:nvSpPr>
        <p:spPr>
          <a:xfrm>
            <a:off x="8998457" y="2584919"/>
            <a:ext cx="1734185" cy="534670"/>
          </a:xfrm>
          <a:custGeom>
            <a:avLst/>
            <a:gdLst/>
            <a:ahLst/>
            <a:cxnLst/>
            <a:rect l="l" t="t" r="r" b="b"/>
            <a:pathLst>
              <a:path w="1734184" h="534669" extrusionOk="0">
                <a:moveTo>
                  <a:pt x="1733930" y="0"/>
                </a:moveTo>
                <a:lnTo>
                  <a:pt x="0" y="0"/>
                </a:lnTo>
                <a:lnTo>
                  <a:pt x="0" y="534060"/>
                </a:lnTo>
                <a:lnTo>
                  <a:pt x="1733930" y="534060"/>
                </a:lnTo>
                <a:lnTo>
                  <a:pt x="173393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149" name="Google Shape;149;p32"/>
          <p:cNvSpPr/>
          <p:nvPr/>
        </p:nvSpPr>
        <p:spPr>
          <a:xfrm>
            <a:off x="7264527" y="3653040"/>
            <a:ext cx="1734185" cy="534670"/>
          </a:xfrm>
          <a:custGeom>
            <a:avLst/>
            <a:gdLst/>
            <a:ahLst/>
            <a:cxnLst/>
            <a:rect l="l" t="t" r="r" b="b"/>
            <a:pathLst>
              <a:path w="1734184" h="534670" extrusionOk="0">
                <a:moveTo>
                  <a:pt x="1733930" y="0"/>
                </a:moveTo>
                <a:lnTo>
                  <a:pt x="0" y="0"/>
                </a:lnTo>
                <a:lnTo>
                  <a:pt x="0" y="534060"/>
                </a:lnTo>
                <a:lnTo>
                  <a:pt x="1733930" y="534060"/>
                </a:lnTo>
                <a:lnTo>
                  <a:pt x="173393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150" name="Google Shape;150;p32"/>
          <p:cNvSpPr/>
          <p:nvPr/>
        </p:nvSpPr>
        <p:spPr>
          <a:xfrm>
            <a:off x="8998457" y="3653040"/>
            <a:ext cx="1734185" cy="534670"/>
          </a:xfrm>
          <a:custGeom>
            <a:avLst/>
            <a:gdLst/>
            <a:ahLst/>
            <a:cxnLst/>
            <a:rect l="l" t="t" r="r" b="b"/>
            <a:pathLst>
              <a:path w="1734184" h="534670" extrusionOk="0">
                <a:moveTo>
                  <a:pt x="1733930" y="0"/>
                </a:moveTo>
                <a:lnTo>
                  <a:pt x="0" y="0"/>
                </a:lnTo>
                <a:lnTo>
                  <a:pt x="0" y="534060"/>
                </a:lnTo>
                <a:lnTo>
                  <a:pt x="1733930" y="534060"/>
                </a:lnTo>
                <a:lnTo>
                  <a:pt x="173393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151" name="Google Shape;151;p32"/>
          <p:cNvSpPr txBox="1">
            <a:spLocks noGrp="1"/>
          </p:cNvSpPr>
          <p:nvPr>
            <p:ph type="title"/>
          </p:nvPr>
        </p:nvSpPr>
        <p:spPr>
          <a:xfrm>
            <a:off x="5033645" y="603169"/>
            <a:ext cx="6018801" cy="492443"/>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sz="3200" b="1" i="0">
                <a:solidFill>
                  <a:srgbClr val="386EA3"/>
                </a:solidFill>
                <a:latin typeface="Cambria"/>
                <a:ea typeface="Cambria"/>
                <a:cs typeface="Cambria"/>
                <a:sym typeface="Cambri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2" name="Google Shape;152;p32"/>
          <p:cNvSpPr txBox="1">
            <a:spLocks noGrp="1"/>
          </p:cNvSpPr>
          <p:nvPr>
            <p:ph type="sldNum" idx="12"/>
          </p:nvPr>
        </p:nvSpPr>
        <p:spPr>
          <a:xfrm>
            <a:off x="11277600" y="6172200"/>
            <a:ext cx="609600" cy="276999"/>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pic>
        <p:nvPicPr>
          <p:cNvPr id="153" name="Google Shape;153;p32"/>
          <p:cNvPicPr preferRelativeResize="0"/>
          <p:nvPr/>
        </p:nvPicPr>
        <p:blipFill rotWithShape="1">
          <a:blip r:embed="rId3">
            <a:alphaModFix/>
          </a:blip>
          <a:srcRect/>
          <a:stretch/>
        </p:blipFill>
        <p:spPr>
          <a:xfrm>
            <a:off x="8088846" y="5973801"/>
            <a:ext cx="2949130" cy="1007931"/>
          </a:xfrm>
          <a:prstGeom prst="rect">
            <a:avLst/>
          </a:prstGeom>
          <a:noFill/>
          <a:ln>
            <a:noFill/>
          </a:ln>
        </p:spPr>
      </p:pic>
    </p:spTree>
  </p:cSld>
  <p:clrMapOvr>
    <a:masterClrMapping/>
  </p:clrMapOvr>
  <p:extLst>
    <p:ext uri="{DCECCB84-F9BA-43D5-87BE-67443E8EF086}">
      <p15:sldGuideLst xmlns:p15="http://schemas.microsoft.com/office/powerpoint/2012/main">
        <p15:guide id="1" orient="horz" pos="4032">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2_Title Slide">
    <p:bg>
      <p:bgPr>
        <a:solidFill>
          <a:schemeClr val="bg1"/>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83A40EB4-F7E7-D44F-B842-9546552ACA5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7045" t="523" r="398"/>
          <a:stretch/>
        </p:blipFill>
        <p:spPr>
          <a:xfrm>
            <a:off x="0" y="0"/>
            <a:ext cx="8382000" cy="6858000"/>
          </a:xfrm>
          <a:prstGeom prst="rect">
            <a:avLst/>
          </a:prstGeom>
        </p:spPr>
      </p:pic>
      <p:sp>
        <p:nvSpPr>
          <p:cNvPr id="9" name="object 4">
            <a:extLst>
              <a:ext uri="{FF2B5EF4-FFF2-40B4-BE49-F238E27FC236}">
                <a16:creationId xmlns:a16="http://schemas.microsoft.com/office/drawing/2014/main" id="{0FCD820A-F8D3-5D42-9095-8180FD5D506C}"/>
              </a:ext>
            </a:extLst>
          </p:cNvPr>
          <p:cNvSpPr/>
          <p:nvPr userDrawn="1"/>
        </p:nvSpPr>
        <p:spPr>
          <a:xfrm>
            <a:off x="5214620" y="0"/>
            <a:ext cx="6672580" cy="6858000"/>
          </a:xfrm>
          <a:custGeom>
            <a:avLst/>
            <a:gdLst/>
            <a:ahLst/>
            <a:cxnLst/>
            <a:rect l="l" t="t" r="r" b="b"/>
            <a:pathLst>
              <a:path w="6672580" h="6858000">
                <a:moveTo>
                  <a:pt x="6672582" y="0"/>
                </a:moveTo>
                <a:lnTo>
                  <a:pt x="0" y="0"/>
                </a:lnTo>
                <a:lnTo>
                  <a:pt x="1665935" y="3429000"/>
                </a:lnTo>
                <a:lnTo>
                  <a:pt x="0" y="6858000"/>
                </a:lnTo>
                <a:lnTo>
                  <a:pt x="6672582" y="6858000"/>
                </a:lnTo>
                <a:lnTo>
                  <a:pt x="6672582" y="0"/>
                </a:lnTo>
                <a:close/>
              </a:path>
            </a:pathLst>
          </a:custGeom>
          <a:solidFill>
            <a:srgbClr val="FFFFFF"/>
          </a:solidFill>
        </p:spPr>
        <p:txBody>
          <a:bodyPr wrap="square" lIns="0" tIns="0" rIns="0" bIns="0" rtlCol="0"/>
          <a:lstStyle/>
          <a:p>
            <a:endParaRPr dirty="0"/>
          </a:p>
        </p:txBody>
      </p:sp>
      <p:sp>
        <p:nvSpPr>
          <p:cNvPr id="26" name="object 21">
            <a:extLst>
              <a:ext uri="{FF2B5EF4-FFF2-40B4-BE49-F238E27FC236}">
                <a16:creationId xmlns:a16="http://schemas.microsoft.com/office/drawing/2014/main" id="{537E3BCB-192E-D04B-9244-CE63DD0FD0B4}"/>
              </a:ext>
            </a:extLst>
          </p:cNvPr>
          <p:cNvSpPr/>
          <p:nvPr userDrawn="1"/>
        </p:nvSpPr>
        <p:spPr>
          <a:xfrm>
            <a:off x="11346181" y="5129757"/>
            <a:ext cx="845819" cy="1740535"/>
          </a:xfrm>
          <a:custGeom>
            <a:avLst/>
            <a:gdLst/>
            <a:ahLst/>
            <a:cxnLst/>
            <a:rect l="l" t="t" r="r" b="b"/>
            <a:pathLst>
              <a:path w="845820" h="1740534">
                <a:moveTo>
                  <a:pt x="845553" y="0"/>
                </a:moveTo>
                <a:lnTo>
                  <a:pt x="0" y="1740395"/>
                </a:lnTo>
                <a:lnTo>
                  <a:pt x="845553" y="1740395"/>
                </a:lnTo>
                <a:lnTo>
                  <a:pt x="845553" y="0"/>
                </a:lnTo>
                <a:close/>
              </a:path>
            </a:pathLst>
          </a:custGeom>
          <a:solidFill>
            <a:srgbClr val="386EA4"/>
          </a:solidFill>
        </p:spPr>
        <p:txBody>
          <a:bodyPr wrap="square" lIns="0" tIns="0" rIns="0" bIns="0" rtlCol="0"/>
          <a:lstStyle/>
          <a:p>
            <a:endParaRPr dirty="0"/>
          </a:p>
        </p:txBody>
      </p:sp>
      <p:sp>
        <p:nvSpPr>
          <p:cNvPr id="28" name="Title 27">
            <a:extLst>
              <a:ext uri="{FF2B5EF4-FFF2-40B4-BE49-F238E27FC236}">
                <a16:creationId xmlns:a16="http://schemas.microsoft.com/office/drawing/2014/main" id="{D635AF55-5400-C640-B1F5-B60241B335F0}"/>
              </a:ext>
            </a:extLst>
          </p:cNvPr>
          <p:cNvSpPr>
            <a:spLocks noGrp="1"/>
          </p:cNvSpPr>
          <p:nvPr>
            <p:ph type="title"/>
          </p:nvPr>
        </p:nvSpPr>
        <p:spPr>
          <a:xfrm>
            <a:off x="7924801" y="2153122"/>
            <a:ext cx="3886199" cy="894878"/>
          </a:xfrm>
          <a:prstGeom prst="rect">
            <a:avLst/>
          </a:prstGeom>
        </p:spPr>
        <p:txBody>
          <a:bodyPr wrap="square" anchor="t" anchorCtr="0">
            <a:noAutofit/>
          </a:bodyPr>
          <a:lstStyle>
            <a:lvl1pPr algn="l">
              <a:defRPr sz="3600" b="1">
                <a:solidFill>
                  <a:srgbClr val="386EA4"/>
                </a:solidFill>
              </a:defRPr>
            </a:lvl1pPr>
          </a:lstStyle>
          <a:p>
            <a:endParaRPr lang="en-US" dirty="0"/>
          </a:p>
        </p:txBody>
      </p:sp>
      <p:sp>
        <p:nvSpPr>
          <p:cNvPr id="3" name="Text Placeholder 2">
            <a:extLst>
              <a:ext uri="{FF2B5EF4-FFF2-40B4-BE49-F238E27FC236}">
                <a16:creationId xmlns:a16="http://schemas.microsoft.com/office/drawing/2014/main" id="{E03337FA-9CF7-694D-B2AD-FFBC0DAC5904}"/>
              </a:ext>
            </a:extLst>
          </p:cNvPr>
          <p:cNvSpPr>
            <a:spLocks noGrp="1"/>
          </p:cNvSpPr>
          <p:nvPr>
            <p:ph type="body" sz="quarter" idx="10"/>
          </p:nvPr>
        </p:nvSpPr>
        <p:spPr>
          <a:xfrm>
            <a:off x="7924801" y="3742979"/>
            <a:ext cx="3886199" cy="712359"/>
          </a:xfrm>
        </p:spPr>
        <p:txBody>
          <a:bodyPr anchor="t" anchorCtr="0">
            <a:noAutofit/>
          </a:bodyPr>
          <a:lstStyle>
            <a:lvl1pPr marL="0" indent="0" algn="l">
              <a:buNone/>
              <a:defRPr sz="2600">
                <a:latin typeface="Cambria" panose="02040503050406030204" pitchFamily="18" charset="0"/>
              </a:defRPr>
            </a:lvl1pPr>
          </a:lstStyle>
          <a:p>
            <a:pPr lvl="0"/>
            <a:endParaRPr lang="en-US" dirty="0"/>
          </a:p>
        </p:txBody>
      </p:sp>
      <p:sp>
        <p:nvSpPr>
          <p:cNvPr id="11" name="Text Placeholder 2">
            <a:extLst>
              <a:ext uri="{FF2B5EF4-FFF2-40B4-BE49-F238E27FC236}">
                <a16:creationId xmlns:a16="http://schemas.microsoft.com/office/drawing/2014/main" id="{817835B5-AD74-0345-BF17-305828A424FF}"/>
              </a:ext>
            </a:extLst>
          </p:cNvPr>
          <p:cNvSpPr>
            <a:spLocks noGrp="1"/>
          </p:cNvSpPr>
          <p:nvPr>
            <p:ph type="body" sz="quarter" idx="11"/>
          </p:nvPr>
        </p:nvSpPr>
        <p:spPr>
          <a:xfrm>
            <a:off x="7924801" y="5412405"/>
            <a:ext cx="3886199" cy="802129"/>
          </a:xfrm>
        </p:spPr>
        <p:txBody>
          <a:bodyPr>
            <a:normAutofit/>
          </a:bodyPr>
          <a:lstStyle>
            <a:lvl1pPr marL="0" indent="0" algn="l">
              <a:spcAft>
                <a:spcPts val="300"/>
              </a:spcAft>
              <a:buNone/>
              <a:defRPr sz="2000">
                <a:latin typeface="Calibri" panose="020F0502020204030204" pitchFamily="34" charset="0"/>
                <a:cs typeface="Calibri" panose="020F0502020204030204" pitchFamily="34" charset="0"/>
              </a:defRPr>
            </a:lvl1pPr>
          </a:lstStyle>
          <a:p>
            <a:pPr lvl="0"/>
            <a:endParaRPr lang="en-US" dirty="0"/>
          </a:p>
        </p:txBody>
      </p:sp>
      <p:sp>
        <p:nvSpPr>
          <p:cNvPr id="12" name="Text Placeholder 2">
            <a:extLst>
              <a:ext uri="{FF2B5EF4-FFF2-40B4-BE49-F238E27FC236}">
                <a16:creationId xmlns:a16="http://schemas.microsoft.com/office/drawing/2014/main" id="{A9D0B740-EE97-7244-983D-74906D318C78}"/>
              </a:ext>
            </a:extLst>
          </p:cNvPr>
          <p:cNvSpPr>
            <a:spLocks noGrp="1"/>
          </p:cNvSpPr>
          <p:nvPr>
            <p:ph type="body" sz="quarter" idx="12" hasCustomPrompt="1"/>
          </p:nvPr>
        </p:nvSpPr>
        <p:spPr>
          <a:xfrm>
            <a:off x="7924801" y="4493903"/>
            <a:ext cx="3886199" cy="381000"/>
          </a:xfrm>
        </p:spPr>
        <p:txBody>
          <a:bodyPr anchor="ctr" anchorCtr="0">
            <a:noAutofit/>
          </a:bodyPr>
          <a:lstStyle>
            <a:lvl1pPr marL="0" indent="0" algn="l">
              <a:buNone/>
              <a:defRPr sz="2000" b="1">
                <a:latin typeface="Calibri" panose="020F0502020204030204" pitchFamily="34" charset="0"/>
                <a:cs typeface="Calibri" panose="020F0502020204030204" pitchFamily="34" charset="0"/>
              </a:defRPr>
            </a:lvl1pPr>
          </a:lstStyle>
          <a:p>
            <a:pPr lvl="0"/>
            <a:r>
              <a:rPr lang="en-US" dirty="0"/>
              <a:t>November 11, 2020</a:t>
            </a:r>
          </a:p>
        </p:txBody>
      </p:sp>
      <p:pic>
        <p:nvPicPr>
          <p:cNvPr id="5" name="Picture 4">
            <a:extLst>
              <a:ext uri="{FF2B5EF4-FFF2-40B4-BE49-F238E27FC236}">
                <a16:creationId xmlns:a16="http://schemas.microsoft.com/office/drawing/2014/main" id="{C27E188D-0924-0F4B-9AC0-C81D4ABA8548}"/>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r="5221" b="37986"/>
          <a:stretch/>
        </p:blipFill>
        <p:spPr>
          <a:xfrm>
            <a:off x="7924801" y="426354"/>
            <a:ext cx="3886199" cy="869046"/>
          </a:xfrm>
          <a:prstGeom prst="rect">
            <a:avLst/>
          </a:prstGeom>
        </p:spPr>
      </p:pic>
      <p:sp>
        <p:nvSpPr>
          <p:cNvPr id="15" name="object 3">
            <a:extLst>
              <a:ext uri="{FF2B5EF4-FFF2-40B4-BE49-F238E27FC236}">
                <a16:creationId xmlns:a16="http://schemas.microsoft.com/office/drawing/2014/main" id="{1EE20718-13E0-2A48-AE26-315BE10A6A6D}"/>
              </a:ext>
            </a:extLst>
          </p:cNvPr>
          <p:cNvSpPr/>
          <p:nvPr userDrawn="1"/>
        </p:nvSpPr>
        <p:spPr>
          <a:xfrm>
            <a:off x="5451475" y="0"/>
            <a:ext cx="2092325" cy="6858000"/>
          </a:xfrm>
          <a:custGeom>
            <a:avLst/>
            <a:gdLst/>
            <a:ahLst/>
            <a:cxnLst/>
            <a:rect l="l" t="t" r="r" b="b"/>
            <a:pathLst>
              <a:path w="2092325" h="6858000">
                <a:moveTo>
                  <a:pt x="433311" y="0"/>
                </a:moveTo>
                <a:lnTo>
                  <a:pt x="0" y="0"/>
                </a:lnTo>
                <a:lnTo>
                  <a:pt x="1665947" y="3429000"/>
                </a:lnTo>
                <a:lnTo>
                  <a:pt x="0" y="6858000"/>
                </a:lnTo>
                <a:lnTo>
                  <a:pt x="433311" y="6858000"/>
                </a:lnTo>
                <a:lnTo>
                  <a:pt x="2091766" y="3429000"/>
                </a:lnTo>
                <a:lnTo>
                  <a:pt x="433311" y="0"/>
                </a:lnTo>
                <a:close/>
              </a:path>
            </a:pathLst>
          </a:custGeom>
          <a:solidFill>
            <a:srgbClr val="569F44"/>
          </a:solidFill>
        </p:spPr>
        <p:txBody>
          <a:bodyPr wrap="square" lIns="0" tIns="0" rIns="0" bIns="0" rtlCol="0"/>
          <a:lstStyle/>
          <a:p>
            <a:endParaRPr dirty="0"/>
          </a:p>
        </p:txBody>
      </p:sp>
    </p:spTree>
    <p:extLst>
      <p:ext uri="{BB962C8B-B14F-4D97-AF65-F5344CB8AC3E}">
        <p14:creationId xmlns:p14="http://schemas.microsoft.com/office/powerpoint/2010/main" val="1339896033"/>
      </p:ext>
    </p:extLst>
  </p:cSld>
  <p:clrMapOvr>
    <a:masterClrMapping/>
  </p:clrMapOvr>
  <p:extLst>
    <p:ext uri="{DCECCB84-F9BA-43D5-87BE-67443E8EF086}">
      <p15:sldGuideLst xmlns:p15="http://schemas.microsoft.com/office/powerpoint/2012/main">
        <p15:guide id="1" orient="horz" pos="2160">
          <p15:clr>
            <a:srgbClr val="FBAE40"/>
          </p15:clr>
        </p15:guide>
        <p15:guide id="2" pos="4800">
          <p15:clr>
            <a:srgbClr val="FBAE40"/>
          </p15:clr>
        </p15:guide>
        <p15:guide id="3" pos="7296">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2_Title and Content 3">
    <p:spTree>
      <p:nvGrpSpPr>
        <p:cNvPr id="1" name=""/>
        <p:cNvGrpSpPr/>
        <p:nvPr/>
      </p:nvGrpSpPr>
      <p:grpSpPr>
        <a:xfrm>
          <a:off x="0" y="0"/>
          <a:ext cx="0" cy="0"/>
          <a:chOff x="0" y="0"/>
          <a:chExt cx="0" cy="0"/>
        </a:xfrm>
      </p:grpSpPr>
      <p:sp>
        <p:nvSpPr>
          <p:cNvPr id="10" name="Holder 2">
            <a:extLst>
              <a:ext uri="{FF2B5EF4-FFF2-40B4-BE49-F238E27FC236}">
                <a16:creationId xmlns:a16="http://schemas.microsoft.com/office/drawing/2014/main" id="{EBA92AA5-A44A-424C-9963-83FCA74594CD}"/>
              </a:ext>
            </a:extLst>
          </p:cNvPr>
          <p:cNvSpPr>
            <a:spLocks noGrp="1"/>
          </p:cNvSpPr>
          <p:nvPr>
            <p:ph type="title"/>
          </p:nvPr>
        </p:nvSpPr>
        <p:spPr>
          <a:xfrm>
            <a:off x="480152" y="603169"/>
            <a:ext cx="10035447" cy="492443"/>
          </a:xfrm>
          <a:prstGeom prst="rect">
            <a:avLst/>
          </a:prstGeom>
        </p:spPr>
        <p:txBody>
          <a:bodyPr lIns="0" tIns="0" rIns="0" bIns="0"/>
          <a:lstStyle>
            <a:lvl1pPr>
              <a:defRPr sz="3200" b="1" i="0">
                <a:solidFill>
                  <a:srgbClr val="386EA3"/>
                </a:solidFill>
                <a:latin typeface="Cambria" panose="02040503050406030204" pitchFamily="18" charset="0"/>
                <a:cs typeface="Cambria" panose="02040503050406030204" pitchFamily="18" charset="0"/>
              </a:defRPr>
            </a:lvl1pPr>
          </a:lstStyle>
          <a:p>
            <a:endParaRPr dirty="0"/>
          </a:p>
        </p:txBody>
      </p:sp>
      <p:sp>
        <p:nvSpPr>
          <p:cNvPr id="7" name="Content Placeholder 11">
            <a:extLst>
              <a:ext uri="{FF2B5EF4-FFF2-40B4-BE49-F238E27FC236}">
                <a16:creationId xmlns:a16="http://schemas.microsoft.com/office/drawing/2014/main" id="{CDF57242-1C16-304A-ACB2-DF591F30C888}"/>
              </a:ext>
            </a:extLst>
          </p:cNvPr>
          <p:cNvSpPr>
            <a:spLocks noGrp="1"/>
          </p:cNvSpPr>
          <p:nvPr>
            <p:ph sz="quarter" idx="14"/>
          </p:nvPr>
        </p:nvSpPr>
        <p:spPr>
          <a:xfrm>
            <a:off x="479425" y="1527605"/>
            <a:ext cx="10036174" cy="405309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object 5">
            <a:extLst>
              <a:ext uri="{FF2B5EF4-FFF2-40B4-BE49-F238E27FC236}">
                <a16:creationId xmlns:a16="http://schemas.microsoft.com/office/drawing/2014/main" id="{BCD1D20C-1C80-0045-956F-493AA56DEC5D}"/>
              </a:ext>
            </a:extLst>
          </p:cNvPr>
          <p:cNvSpPr/>
          <p:nvPr userDrawn="1"/>
        </p:nvSpPr>
        <p:spPr>
          <a:xfrm>
            <a:off x="11037977" y="4488954"/>
            <a:ext cx="1151255" cy="2369185"/>
          </a:xfrm>
          <a:custGeom>
            <a:avLst/>
            <a:gdLst/>
            <a:ahLst/>
            <a:cxnLst/>
            <a:rect l="l" t="t" r="r" b="b"/>
            <a:pathLst>
              <a:path w="1151254" h="2369184">
                <a:moveTo>
                  <a:pt x="1150975" y="0"/>
                </a:moveTo>
                <a:lnTo>
                  <a:pt x="0" y="2369045"/>
                </a:lnTo>
                <a:lnTo>
                  <a:pt x="1150975" y="2369045"/>
                </a:lnTo>
                <a:lnTo>
                  <a:pt x="1150975" y="0"/>
                </a:lnTo>
                <a:close/>
              </a:path>
            </a:pathLst>
          </a:custGeom>
          <a:solidFill>
            <a:srgbClr val="386EA3"/>
          </a:solidFill>
        </p:spPr>
        <p:txBody>
          <a:bodyPr wrap="square" lIns="0" tIns="0" rIns="0" bIns="0" rtlCol="0"/>
          <a:lstStyle/>
          <a:p>
            <a:endParaRPr dirty="0"/>
          </a:p>
        </p:txBody>
      </p:sp>
      <p:sp>
        <p:nvSpPr>
          <p:cNvPr id="17" name="Holder 4">
            <a:extLst>
              <a:ext uri="{FF2B5EF4-FFF2-40B4-BE49-F238E27FC236}">
                <a16:creationId xmlns:a16="http://schemas.microsoft.com/office/drawing/2014/main" id="{C1B8DD90-32AE-C842-B456-824A8661BA01}"/>
              </a:ext>
            </a:extLst>
          </p:cNvPr>
          <p:cNvSpPr>
            <a:spLocks noGrp="1"/>
          </p:cNvSpPr>
          <p:nvPr>
            <p:ph type="sldNum" sz="quarter" idx="7"/>
          </p:nvPr>
        </p:nvSpPr>
        <p:spPr>
          <a:xfrm>
            <a:off x="10980260" y="6172200"/>
            <a:ext cx="906940" cy="276999"/>
          </a:xfrm>
          <a:prstGeom prst="rect">
            <a:avLst/>
          </a:prstGeom>
        </p:spPr>
        <p:txBody>
          <a:bodyPr lIns="0" tIns="0" rIns="0" bIns="0" anchor="b" anchorCtr="0">
            <a:noAutofit/>
          </a:bodyPr>
          <a:lstStyle>
            <a:lvl1pPr algn="r">
              <a:defRPr sz="1600" b="0" i="0">
                <a:solidFill>
                  <a:schemeClr val="bg1"/>
                </a:solidFill>
                <a:latin typeface="Calibri" panose="020F0502020204030204" pitchFamily="34" charset="0"/>
                <a:cs typeface="Calibri" panose="020F0502020204030204" pitchFamily="34" charset="0"/>
              </a:defRPr>
            </a:lvl1pPr>
          </a:lstStyle>
          <a:p>
            <a:fld id="{B6F15528-21DE-4FAA-801E-634DDDAF4B2B}" type="slidenum">
              <a:rPr lang="en-US" smtClean="0"/>
              <a:pPr/>
              <a:t>‹#›</a:t>
            </a:fld>
            <a:endParaRPr lang="en-US" dirty="0"/>
          </a:p>
        </p:txBody>
      </p:sp>
      <p:pic>
        <p:nvPicPr>
          <p:cNvPr id="9" name="Picture 8">
            <a:extLst>
              <a:ext uri="{FF2B5EF4-FFF2-40B4-BE49-F238E27FC236}">
                <a16:creationId xmlns:a16="http://schemas.microsoft.com/office/drawing/2014/main" id="{4587F29F-B2D3-F449-9B02-E9D74F11823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0" y="5984755"/>
            <a:ext cx="2949130" cy="1007931"/>
          </a:xfrm>
          <a:prstGeom prst="rect">
            <a:avLst/>
          </a:prstGeom>
        </p:spPr>
      </p:pic>
    </p:spTree>
    <p:extLst>
      <p:ext uri="{BB962C8B-B14F-4D97-AF65-F5344CB8AC3E}">
        <p14:creationId xmlns:p14="http://schemas.microsoft.com/office/powerpoint/2010/main" val="60567124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403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6"/>
        <p:cNvGrpSpPr/>
        <p:nvPr/>
      </p:nvGrpSpPr>
      <p:grpSpPr>
        <a:xfrm>
          <a:off x="0" y="0"/>
          <a:ext cx="0" cy="0"/>
          <a:chOff x="0" y="0"/>
          <a:chExt cx="0" cy="0"/>
        </a:xfrm>
      </p:grpSpPr>
      <p:sp>
        <p:nvSpPr>
          <p:cNvPr id="37" name="Google Shape;37;g9860806165_0_92"/>
          <p:cNvSpPr txBox="1">
            <a:spLocks noGrp="1"/>
          </p:cNvSpPr>
          <p:nvPr>
            <p:ph type="sldNum" idx="12"/>
          </p:nvPr>
        </p:nvSpPr>
        <p:spPr>
          <a:xfrm>
            <a:off x="11296610" y="6217622"/>
            <a:ext cx="731700" cy="5247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386EA4"/>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386EA4"/>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386EA4"/>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386EA4"/>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386EA4"/>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386EA4"/>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386EA4"/>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386EA4"/>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386EA4"/>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Disclaimer Slide 1">
  <p:cSld name="Disclaimer Slide 1">
    <p:spTree>
      <p:nvGrpSpPr>
        <p:cNvPr id="1" name="Shape 44"/>
        <p:cNvGrpSpPr/>
        <p:nvPr/>
      </p:nvGrpSpPr>
      <p:grpSpPr>
        <a:xfrm>
          <a:off x="0" y="0"/>
          <a:ext cx="0" cy="0"/>
          <a:chOff x="0" y="0"/>
          <a:chExt cx="0" cy="0"/>
        </a:xfrm>
      </p:grpSpPr>
      <p:sp>
        <p:nvSpPr>
          <p:cNvPr id="45" name="Google Shape;45;p21"/>
          <p:cNvSpPr/>
          <p:nvPr/>
        </p:nvSpPr>
        <p:spPr>
          <a:xfrm>
            <a:off x="9306242" y="0"/>
            <a:ext cx="2092325" cy="6858000"/>
          </a:xfrm>
          <a:custGeom>
            <a:avLst/>
            <a:gdLst/>
            <a:ahLst/>
            <a:cxnLst/>
            <a:rect l="l" t="t" r="r" b="b"/>
            <a:pathLst>
              <a:path w="2092325" h="6858000" extrusionOk="0">
                <a:moveTo>
                  <a:pt x="433311" y="0"/>
                </a:moveTo>
                <a:lnTo>
                  <a:pt x="0" y="0"/>
                </a:lnTo>
                <a:lnTo>
                  <a:pt x="1665947" y="3429000"/>
                </a:lnTo>
                <a:lnTo>
                  <a:pt x="0" y="6858000"/>
                </a:lnTo>
                <a:lnTo>
                  <a:pt x="433311" y="6858000"/>
                </a:lnTo>
                <a:lnTo>
                  <a:pt x="2091766" y="3429000"/>
                </a:lnTo>
                <a:lnTo>
                  <a:pt x="433311" y="0"/>
                </a:lnTo>
                <a:close/>
              </a:path>
            </a:pathLst>
          </a:custGeom>
          <a:solidFill>
            <a:srgbClr val="569F44">
              <a:alpha val="89411"/>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46" name="Google Shape;46;p21"/>
          <p:cNvSpPr/>
          <p:nvPr/>
        </p:nvSpPr>
        <p:spPr>
          <a:xfrm>
            <a:off x="0" y="0"/>
            <a:ext cx="10769600" cy="6858000"/>
          </a:xfrm>
          <a:custGeom>
            <a:avLst/>
            <a:gdLst/>
            <a:ahLst/>
            <a:cxnLst/>
            <a:rect l="l" t="t" r="r" b="b"/>
            <a:pathLst>
              <a:path w="10769600" h="6858000" extrusionOk="0">
                <a:moveTo>
                  <a:pt x="9104894" y="0"/>
                </a:moveTo>
                <a:lnTo>
                  <a:pt x="0" y="0"/>
                </a:lnTo>
                <a:lnTo>
                  <a:pt x="0" y="6858000"/>
                </a:lnTo>
                <a:lnTo>
                  <a:pt x="9104894" y="6858000"/>
                </a:lnTo>
                <a:lnTo>
                  <a:pt x="10769103" y="3429005"/>
                </a:lnTo>
                <a:lnTo>
                  <a:pt x="9104894" y="0"/>
                </a:lnTo>
                <a:close/>
              </a:path>
            </a:pathLst>
          </a:custGeom>
          <a:solidFill>
            <a:srgbClr val="386EA4">
              <a:alpha val="91372"/>
            </a:srgbClr>
          </a:solidFill>
          <a:ln w="9525" cap="flat" cmpd="sng">
            <a:solidFill>
              <a:schemeClr val="accent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47" name="Google Shape;47;p21"/>
          <p:cNvSpPr/>
          <p:nvPr/>
        </p:nvSpPr>
        <p:spPr>
          <a:xfrm>
            <a:off x="9944100" y="0"/>
            <a:ext cx="2245360" cy="6858000"/>
          </a:xfrm>
          <a:custGeom>
            <a:avLst/>
            <a:gdLst/>
            <a:ahLst/>
            <a:cxnLst/>
            <a:rect l="l" t="t" r="r" b="b"/>
            <a:pathLst>
              <a:path w="2245359" h="6858000" extrusionOk="0">
                <a:moveTo>
                  <a:pt x="2244852" y="0"/>
                </a:moveTo>
                <a:lnTo>
                  <a:pt x="0" y="0"/>
                </a:lnTo>
                <a:lnTo>
                  <a:pt x="1665935" y="3429000"/>
                </a:lnTo>
                <a:lnTo>
                  <a:pt x="0" y="6858000"/>
                </a:lnTo>
                <a:lnTo>
                  <a:pt x="2244852" y="6858000"/>
                </a:lnTo>
                <a:lnTo>
                  <a:pt x="2244852" y="0"/>
                </a:lnTo>
                <a:close/>
              </a:path>
            </a:pathLst>
          </a:custGeom>
          <a:solidFill>
            <a:schemeClr val="lt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48" name="Google Shape;48;p21"/>
          <p:cNvSpPr txBox="1">
            <a:spLocks noGrp="1"/>
          </p:cNvSpPr>
          <p:nvPr>
            <p:ph type="body" idx="1"/>
          </p:nvPr>
        </p:nvSpPr>
        <p:spPr>
          <a:xfrm>
            <a:off x="914400" y="1981200"/>
            <a:ext cx="8077200" cy="2895600"/>
          </a:xfrm>
          <a:prstGeom prst="rect">
            <a:avLst/>
          </a:prstGeom>
          <a:noFill/>
          <a:ln>
            <a:noFill/>
          </a:ln>
        </p:spPr>
        <p:txBody>
          <a:bodyPr spcFirstLastPara="1" wrap="square" lIns="0" tIns="0" rIns="0" bIns="0" anchor="t" anchorCtr="0">
            <a:normAutofit/>
          </a:bodyPr>
          <a:lstStyle>
            <a:lvl1pPr marL="457200" lvl="0" indent="-228600" algn="l">
              <a:lnSpc>
                <a:spcPct val="156250"/>
              </a:lnSpc>
              <a:spcBef>
                <a:spcPts val="0"/>
              </a:spcBef>
              <a:spcAft>
                <a:spcPts val="0"/>
              </a:spcAft>
              <a:buClr>
                <a:srgbClr val="59A44F"/>
              </a:buClr>
              <a:buSzPts val="1600"/>
              <a:buFont typeface="Arial"/>
              <a:buNone/>
              <a:defRPr sz="1600" b="0" i="0">
                <a:solidFill>
                  <a:schemeClr val="lt1"/>
                </a:solidFill>
                <a:latin typeface="Calibri"/>
                <a:ea typeface="Calibri"/>
                <a:cs typeface="Calibri"/>
                <a:sym typeface="Calibri"/>
              </a:defRPr>
            </a:lvl1pPr>
            <a:lvl2pPr marL="914400" lvl="1" indent="-381000" algn="l">
              <a:lnSpc>
                <a:spcPct val="100000"/>
              </a:lnSpc>
              <a:spcBef>
                <a:spcPts val="1200"/>
              </a:spcBef>
              <a:spcAft>
                <a:spcPts val="0"/>
              </a:spcAft>
              <a:buClr>
                <a:srgbClr val="59A44F"/>
              </a:buClr>
              <a:buSzPts val="2400"/>
              <a:buFont typeface="Arial"/>
              <a:buChar char="〉"/>
              <a:defRPr sz="2400" b="0" i="0">
                <a:solidFill>
                  <a:schemeClr val="lt1"/>
                </a:solidFill>
                <a:latin typeface="Cambria"/>
                <a:ea typeface="Cambria"/>
                <a:cs typeface="Cambria"/>
                <a:sym typeface="Cambria"/>
              </a:defRPr>
            </a:lvl2pPr>
            <a:lvl3pPr marL="1371600" lvl="2" indent="-381000" algn="l">
              <a:lnSpc>
                <a:spcPct val="100000"/>
              </a:lnSpc>
              <a:spcBef>
                <a:spcPts val="1200"/>
              </a:spcBef>
              <a:spcAft>
                <a:spcPts val="0"/>
              </a:spcAft>
              <a:buClr>
                <a:srgbClr val="59A44F"/>
              </a:buClr>
              <a:buSzPts val="2400"/>
              <a:buFont typeface="Arial"/>
              <a:buChar char="〉"/>
              <a:defRPr sz="2400" b="0" i="0">
                <a:solidFill>
                  <a:schemeClr val="lt1"/>
                </a:solidFill>
                <a:latin typeface="Cambria"/>
                <a:ea typeface="Cambria"/>
                <a:cs typeface="Cambria"/>
                <a:sym typeface="Cambria"/>
              </a:defRPr>
            </a:lvl3pPr>
            <a:lvl4pPr marL="1828800" lvl="3" indent="-381000" algn="l">
              <a:lnSpc>
                <a:spcPct val="100000"/>
              </a:lnSpc>
              <a:spcBef>
                <a:spcPts val="1200"/>
              </a:spcBef>
              <a:spcAft>
                <a:spcPts val="0"/>
              </a:spcAft>
              <a:buClr>
                <a:srgbClr val="59A44F"/>
              </a:buClr>
              <a:buSzPts val="2400"/>
              <a:buFont typeface="Arial"/>
              <a:buChar char="〉"/>
              <a:defRPr sz="2400" b="0" i="0">
                <a:solidFill>
                  <a:schemeClr val="lt1"/>
                </a:solidFill>
                <a:latin typeface="Cambria"/>
                <a:ea typeface="Cambria"/>
                <a:cs typeface="Cambria"/>
                <a:sym typeface="Cambria"/>
              </a:defRPr>
            </a:lvl4pPr>
            <a:lvl5pPr marL="2286000" lvl="4" indent="-381000" algn="l">
              <a:lnSpc>
                <a:spcPct val="100000"/>
              </a:lnSpc>
              <a:spcBef>
                <a:spcPts val="1200"/>
              </a:spcBef>
              <a:spcAft>
                <a:spcPts val="0"/>
              </a:spcAft>
              <a:buClr>
                <a:srgbClr val="59A44F"/>
              </a:buClr>
              <a:buSzPts val="2400"/>
              <a:buFont typeface="Arial"/>
              <a:buChar char="〉"/>
              <a:defRPr sz="2400" b="0" i="0">
                <a:solidFill>
                  <a:schemeClr val="lt1"/>
                </a:solidFill>
                <a:latin typeface="Cambria"/>
                <a:ea typeface="Cambria"/>
                <a:cs typeface="Cambria"/>
                <a:sym typeface="Cambria"/>
              </a:defRPr>
            </a:lvl5pPr>
            <a:lvl6pPr marL="2743200" lvl="5" indent="-228600" algn="l">
              <a:lnSpc>
                <a:spcPct val="100000"/>
              </a:lnSpc>
              <a:spcBef>
                <a:spcPts val="120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49" name="Google Shape;49;p21"/>
          <p:cNvSpPr txBox="1">
            <a:spLocks noGrp="1"/>
          </p:cNvSpPr>
          <p:nvPr>
            <p:ph type="sldNum" idx="12"/>
          </p:nvPr>
        </p:nvSpPr>
        <p:spPr>
          <a:xfrm>
            <a:off x="10980260" y="6172200"/>
            <a:ext cx="906940" cy="276999"/>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386EA4"/>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386EA4"/>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386EA4"/>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386EA4"/>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386EA4"/>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386EA4"/>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386EA4"/>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386EA4"/>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386EA4"/>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pic>
        <p:nvPicPr>
          <p:cNvPr id="50" name="Google Shape;50;p21"/>
          <p:cNvPicPr preferRelativeResize="0"/>
          <p:nvPr/>
        </p:nvPicPr>
        <p:blipFill rotWithShape="1">
          <a:blip r:embed="rId2">
            <a:alphaModFix/>
          </a:blip>
          <a:srcRect/>
          <a:stretch/>
        </p:blipFill>
        <p:spPr>
          <a:xfrm>
            <a:off x="914400" y="5984755"/>
            <a:ext cx="2949130" cy="100793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itle and Content Smart Art/Chart">
  <p:cSld name="Title and Content Smart Art/Chart">
    <p:spTree>
      <p:nvGrpSpPr>
        <p:cNvPr id="1" name="Shape 51"/>
        <p:cNvGrpSpPr/>
        <p:nvPr/>
      </p:nvGrpSpPr>
      <p:grpSpPr>
        <a:xfrm>
          <a:off x="0" y="0"/>
          <a:ext cx="0" cy="0"/>
          <a:chOff x="0" y="0"/>
          <a:chExt cx="0" cy="0"/>
        </a:xfrm>
      </p:grpSpPr>
      <p:sp>
        <p:nvSpPr>
          <p:cNvPr id="52" name="Google Shape;52;p20"/>
          <p:cNvSpPr/>
          <p:nvPr/>
        </p:nvSpPr>
        <p:spPr>
          <a:xfrm>
            <a:off x="9306242" y="0"/>
            <a:ext cx="2092325" cy="6858000"/>
          </a:xfrm>
          <a:custGeom>
            <a:avLst/>
            <a:gdLst/>
            <a:ahLst/>
            <a:cxnLst/>
            <a:rect l="l" t="t" r="r" b="b"/>
            <a:pathLst>
              <a:path w="2092325" h="6858000" extrusionOk="0">
                <a:moveTo>
                  <a:pt x="433311" y="0"/>
                </a:moveTo>
                <a:lnTo>
                  <a:pt x="0" y="0"/>
                </a:lnTo>
                <a:lnTo>
                  <a:pt x="1665947" y="3429000"/>
                </a:lnTo>
                <a:lnTo>
                  <a:pt x="0" y="6858000"/>
                </a:lnTo>
                <a:lnTo>
                  <a:pt x="433311" y="6858000"/>
                </a:lnTo>
                <a:lnTo>
                  <a:pt x="2091766" y="3429000"/>
                </a:lnTo>
                <a:lnTo>
                  <a:pt x="433311" y="0"/>
                </a:lnTo>
                <a:close/>
              </a:path>
            </a:pathLst>
          </a:custGeom>
          <a:solidFill>
            <a:srgbClr val="569F44">
              <a:alpha val="89411"/>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53" name="Google Shape;53;p20"/>
          <p:cNvSpPr/>
          <p:nvPr/>
        </p:nvSpPr>
        <p:spPr>
          <a:xfrm>
            <a:off x="9944100" y="0"/>
            <a:ext cx="2245360" cy="6858000"/>
          </a:xfrm>
          <a:custGeom>
            <a:avLst/>
            <a:gdLst/>
            <a:ahLst/>
            <a:cxnLst/>
            <a:rect l="l" t="t" r="r" b="b"/>
            <a:pathLst>
              <a:path w="2245359" h="6858000" extrusionOk="0">
                <a:moveTo>
                  <a:pt x="2244852" y="0"/>
                </a:moveTo>
                <a:lnTo>
                  <a:pt x="0" y="0"/>
                </a:lnTo>
                <a:lnTo>
                  <a:pt x="1665935" y="3429000"/>
                </a:lnTo>
                <a:lnTo>
                  <a:pt x="0" y="6858000"/>
                </a:lnTo>
                <a:lnTo>
                  <a:pt x="2244852" y="6858000"/>
                </a:lnTo>
                <a:lnTo>
                  <a:pt x="2244852" y="0"/>
                </a:lnTo>
                <a:close/>
              </a:path>
            </a:pathLst>
          </a:custGeom>
          <a:solidFill>
            <a:srgbClr val="386EA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54" name="Google Shape;54;p20"/>
          <p:cNvSpPr txBox="1">
            <a:spLocks noGrp="1"/>
          </p:cNvSpPr>
          <p:nvPr>
            <p:ph type="title"/>
          </p:nvPr>
        </p:nvSpPr>
        <p:spPr>
          <a:xfrm>
            <a:off x="480153" y="603169"/>
            <a:ext cx="8825582" cy="492443"/>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sz="3200" b="1" i="0">
                <a:solidFill>
                  <a:srgbClr val="386EA3"/>
                </a:solidFill>
                <a:latin typeface="Cambria"/>
                <a:ea typeface="Cambria"/>
                <a:cs typeface="Cambria"/>
                <a:sym typeface="Cambri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20"/>
          <p:cNvSpPr txBox="1">
            <a:spLocks noGrp="1"/>
          </p:cNvSpPr>
          <p:nvPr>
            <p:ph type="sldNum" idx="12"/>
          </p:nvPr>
        </p:nvSpPr>
        <p:spPr>
          <a:xfrm>
            <a:off x="10980260" y="6172200"/>
            <a:ext cx="906940" cy="276999"/>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
        <p:nvSpPr>
          <p:cNvPr id="56" name="Google Shape;56;p20"/>
          <p:cNvSpPr txBox="1">
            <a:spLocks noGrp="1"/>
          </p:cNvSpPr>
          <p:nvPr>
            <p:ph type="body" idx="1"/>
          </p:nvPr>
        </p:nvSpPr>
        <p:spPr>
          <a:xfrm>
            <a:off x="479425" y="1527605"/>
            <a:ext cx="5616575" cy="4053092"/>
          </a:xfrm>
          <a:prstGeom prst="rect">
            <a:avLst/>
          </a:prstGeom>
          <a:noFill/>
          <a:ln>
            <a:noFill/>
          </a:ln>
        </p:spPr>
        <p:txBody>
          <a:bodyPr spcFirstLastPara="1" wrap="square" lIns="0" tIns="0" rIns="0" bIns="0" anchor="t" anchorCtr="0">
            <a:norm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600"/>
              </a:spcBef>
              <a:spcAft>
                <a:spcPts val="0"/>
              </a:spcAft>
              <a:buSzPts val="1800"/>
              <a:buChar char="&gt;"/>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228600" algn="l">
              <a:lnSpc>
                <a:spcPct val="100000"/>
              </a:lnSpc>
              <a:spcBef>
                <a:spcPts val="60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57" name="Google Shape;57;p20"/>
          <p:cNvSpPr txBox="1">
            <a:spLocks noGrp="1"/>
          </p:cNvSpPr>
          <p:nvPr>
            <p:ph type="body" idx="2"/>
          </p:nvPr>
        </p:nvSpPr>
        <p:spPr>
          <a:xfrm>
            <a:off x="6477000" y="1527605"/>
            <a:ext cx="3276600" cy="4053092"/>
          </a:xfrm>
          <a:prstGeom prst="rect">
            <a:avLst/>
          </a:prstGeom>
          <a:noFill/>
          <a:ln>
            <a:noFill/>
          </a:ln>
        </p:spPr>
        <p:txBody>
          <a:bodyPr spcFirstLastPara="1" wrap="square" lIns="0" tIns="0" rIns="0" bIns="0" anchor="t" anchorCtr="0">
            <a:norm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600"/>
              </a:spcBef>
              <a:spcAft>
                <a:spcPts val="0"/>
              </a:spcAft>
              <a:buSzPts val="1800"/>
              <a:buChar char="&gt;"/>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228600" algn="l">
              <a:lnSpc>
                <a:spcPct val="100000"/>
              </a:lnSpc>
              <a:spcBef>
                <a:spcPts val="60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pic>
        <p:nvPicPr>
          <p:cNvPr id="58" name="Google Shape;58;p20"/>
          <p:cNvPicPr preferRelativeResize="0"/>
          <p:nvPr/>
        </p:nvPicPr>
        <p:blipFill rotWithShape="1">
          <a:blip r:embed="rId2">
            <a:alphaModFix/>
          </a:blip>
          <a:srcRect/>
          <a:stretch/>
        </p:blipFill>
        <p:spPr>
          <a:xfrm>
            <a:off x="457200" y="5984755"/>
            <a:ext cx="2949130" cy="1007931"/>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403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Section Divider 1">
  <p:cSld name="Section Divider 1">
    <p:bg>
      <p:bgPr>
        <a:solidFill>
          <a:srgbClr val="376092"/>
        </a:solidFill>
        <a:effectLst/>
      </p:bgPr>
    </p:bg>
    <p:spTree>
      <p:nvGrpSpPr>
        <p:cNvPr id="1" name="Shape 59"/>
        <p:cNvGrpSpPr/>
        <p:nvPr/>
      </p:nvGrpSpPr>
      <p:grpSpPr>
        <a:xfrm>
          <a:off x="0" y="0"/>
          <a:ext cx="0" cy="0"/>
          <a:chOff x="0" y="0"/>
          <a:chExt cx="0" cy="0"/>
        </a:xfrm>
      </p:grpSpPr>
      <p:sp>
        <p:nvSpPr>
          <p:cNvPr id="60" name="Google Shape;60;p22"/>
          <p:cNvSpPr/>
          <p:nvPr/>
        </p:nvSpPr>
        <p:spPr>
          <a:xfrm>
            <a:off x="4787894" y="0"/>
            <a:ext cx="2092325" cy="6858000"/>
          </a:xfrm>
          <a:custGeom>
            <a:avLst/>
            <a:gdLst/>
            <a:ahLst/>
            <a:cxnLst/>
            <a:rect l="l" t="t" r="r" b="b"/>
            <a:pathLst>
              <a:path w="2092325" h="6858000" extrusionOk="0">
                <a:moveTo>
                  <a:pt x="433311" y="0"/>
                </a:moveTo>
                <a:lnTo>
                  <a:pt x="0" y="0"/>
                </a:lnTo>
                <a:lnTo>
                  <a:pt x="1665947" y="3429000"/>
                </a:lnTo>
                <a:lnTo>
                  <a:pt x="0" y="6858000"/>
                </a:lnTo>
                <a:lnTo>
                  <a:pt x="433311" y="6858000"/>
                </a:lnTo>
                <a:lnTo>
                  <a:pt x="2091766" y="3429000"/>
                </a:lnTo>
                <a:lnTo>
                  <a:pt x="433311" y="0"/>
                </a:lnTo>
                <a:close/>
              </a:path>
            </a:pathLst>
          </a:custGeom>
          <a:solidFill>
            <a:srgbClr val="386EA3">
              <a:alpha val="89411"/>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61" name="Google Shape;61;p22"/>
          <p:cNvSpPr/>
          <p:nvPr/>
        </p:nvSpPr>
        <p:spPr>
          <a:xfrm>
            <a:off x="5516369" y="0"/>
            <a:ext cx="6672580" cy="6858000"/>
          </a:xfrm>
          <a:custGeom>
            <a:avLst/>
            <a:gdLst/>
            <a:ahLst/>
            <a:cxnLst/>
            <a:rect l="l" t="t" r="r" b="b"/>
            <a:pathLst>
              <a:path w="6672580" h="6858000" extrusionOk="0">
                <a:moveTo>
                  <a:pt x="6672582" y="0"/>
                </a:moveTo>
                <a:lnTo>
                  <a:pt x="0" y="0"/>
                </a:lnTo>
                <a:lnTo>
                  <a:pt x="1665935" y="3429000"/>
                </a:lnTo>
                <a:lnTo>
                  <a:pt x="0" y="6858000"/>
                </a:lnTo>
                <a:lnTo>
                  <a:pt x="6672582" y="6858000"/>
                </a:lnTo>
                <a:lnTo>
                  <a:pt x="6672582" y="0"/>
                </a:lnTo>
                <a:close/>
              </a:path>
            </a:pathLst>
          </a:custGeom>
          <a:solidFill>
            <a:srgbClr val="386EA3">
              <a:alpha val="91372"/>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62" name="Google Shape;62;p22"/>
          <p:cNvSpPr txBox="1">
            <a:spLocks noGrp="1"/>
          </p:cNvSpPr>
          <p:nvPr>
            <p:ph type="body" idx="1"/>
          </p:nvPr>
        </p:nvSpPr>
        <p:spPr>
          <a:xfrm>
            <a:off x="480152" y="4639399"/>
            <a:ext cx="4307742" cy="825499"/>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2400"/>
              <a:buNone/>
              <a:defRPr sz="2400">
                <a:solidFill>
                  <a:schemeClr val="lt1"/>
                </a:solidFill>
                <a:latin typeface="Cambria"/>
                <a:ea typeface="Cambria"/>
                <a:cs typeface="Cambria"/>
                <a:sym typeface="Cambria"/>
              </a:defRPr>
            </a:lvl1pPr>
            <a:lvl2pPr marL="914400" lvl="1" indent="-228600" algn="l">
              <a:lnSpc>
                <a:spcPct val="100000"/>
              </a:lnSpc>
              <a:spcBef>
                <a:spcPts val="600"/>
              </a:spcBef>
              <a:spcAft>
                <a:spcPts val="0"/>
              </a:spcAft>
              <a:buSzPts val="2000"/>
              <a:buNone/>
              <a:defRPr sz="2000">
                <a:solidFill>
                  <a:srgbClr val="8DA1BE"/>
                </a:solidFill>
              </a:defRPr>
            </a:lvl2pPr>
            <a:lvl3pPr marL="1371600" lvl="2" indent="-228600" algn="l">
              <a:lnSpc>
                <a:spcPct val="100000"/>
              </a:lnSpc>
              <a:spcBef>
                <a:spcPts val="600"/>
              </a:spcBef>
              <a:spcAft>
                <a:spcPts val="0"/>
              </a:spcAft>
              <a:buSzPts val="1800"/>
              <a:buNone/>
              <a:defRPr sz="1800">
                <a:solidFill>
                  <a:srgbClr val="8DA1BE"/>
                </a:solidFill>
              </a:defRPr>
            </a:lvl3pPr>
            <a:lvl4pPr marL="1828800" lvl="3" indent="-228600" algn="l">
              <a:lnSpc>
                <a:spcPct val="100000"/>
              </a:lnSpc>
              <a:spcBef>
                <a:spcPts val="600"/>
              </a:spcBef>
              <a:spcAft>
                <a:spcPts val="0"/>
              </a:spcAft>
              <a:buSzPts val="1600"/>
              <a:buNone/>
              <a:defRPr sz="1600">
                <a:solidFill>
                  <a:srgbClr val="8DA1BE"/>
                </a:solidFill>
              </a:defRPr>
            </a:lvl4pPr>
            <a:lvl5pPr marL="2286000" lvl="4" indent="-228600" algn="l">
              <a:lnSpc>
                <a:spcPct val="100000"/>
              </a:lnSpc>
              <a:spcBef>
                <a:spcPts val="600"/>
              </a:spcBef>
              <a:spcAft>
                <a:spcPts val="0"/>
              </a:spcAft>
              <a:buSzPts val="1600"/>
              <a:buNone/>
              <a:defRPr sz="1600">
                <a:solidFill>
                  <a:srgbClr val="8DA1BE"/>
                </a:solidFill>
              </a:defRPr>
            </a:lvl5pPr>
            <a:lvl6pPr marL="2743200" lvl="5" indent="-228600" algn="l">
              <a:lnSpc>
                <a:spcPct val="100000"/>
              </a:lnSpc>
              <a:spcBef>
                <a:spcPts val="600"/>
              </a:spcBef>
              <a:spcAft>
                <a:spcPts val="0"/>
              </a:spcAft>
              <a:buClr>
                <a:srgbClr val="8DA1BE"/>
              </a:buClr>
              <a:buSzPts val="1600"/>
              <a:buFont typeface="Calibri"/>
              <a:buNone/>
              <a:defRPr sz="1600">
                <a:solidFill>
                  <a:srgbClr val="8DA1BE"/>
                </a:solidFill>
              </a:defRPr>
            </a:lvl6pPr>
            <a:lvl7pPr marL="3200400" lvl="6" indent="-228600" algn="l">
              <a:lnSpc>
                <a:spcPct val="100000"/>
              </a:lnSpc>
              <a:spcBef>
                <a:spcPts val="0"/>
              </a:spcBef>
              <a:spcAft>
                <a:spcPts val="0"/>
              </a:spcAft>
              <a:buClr>
                <a:srgbClr val="8DA1BE"/>
              </a:buClr>
              <a:buSzPts val="1600"/>
              <a:buFont typeface="Calibri"/>
              <a:buNone/>
              <a:defRPr sz="1600">
                <a:solidFill>
                  <a:srgbClr val="8DA1BE"/>
                </a:solidFill>
              </a:defRPr>
            </a:lvl7pPr>
            <a:lvl8pPr marL="3657600" lvl="7" indent="-228600" algn="l">
              <a:lnSpc>
                <a:spcPct val="100000"/>
              </a:lnSpc>
              <a:spcBef>
                <a:spcPts val="0"/>
              </a:spcBef>
              <a:spcAft>
                <a:spcPts val="0"/>
              </a:spcAft>
              <a:buClr>
                <a:srgbClr val="8DA1BE"/>
              </a:buClr>
              <a:buSzPts val="1600"/>
              <a:buFont typeface="Calibri"/>
              <a:buNone/>
              <a:defRPr sz="1600">
                <a:solidFill>
                  <a:srgbClr val="8DA1BE"/>
                </a:solidFill>
              </a:defRPr>
            </a:lvl8pPr>
            <a:lvl9pPr marL="4114800" lvl="8" indent="-228600" algn="l">
              <a:lnSpc>
                <a:spcPct val="100000"/>
              </a:lnSpc>
              <a:spcBef>
                <a:spcPts val="0"/>
              </a:spcBef>
              <a:spcAft>
                <a:spcPts val="0"/>
              </a:spcAft>
              <a:buClr>
                <a:srgbClr val="8DA1BE"/>
              </a:buClr>
              <a:buSzPts val="1600"/>
              <a:buFont typeface="Calibri"/>
              <a:buNone/>
              <a:defRPr sz="1600">
                <a:solidFill>
                  <a:srgbClr val="8DA1BE"/>
                </a:solidFill>
              </a:defRPr>
            </a:lvl9pPr>
          </a:lstStyle>
          <a:p>
            <a:endParaRPr/>
          </a:p>
        </p:txBody>
      </p:sp>
      <p:sp>
        <p:nvSpPr>
          <p:cNvPr id="63" name="Google Shape;63;p22"/>
          <p:cNvSpPr txBox="1">
            <a:spLocks noGrp="1"/>
          </p:cNvSpPr>
          <p:nvPr>
            <p:ph type="title"/>
          </p:nvPr>
        </p:nvSpPr>
        <p:spPr>
          <a:xfrm>
            <a:off x="480152" y="2730500"/>
            <a:ext cx="4307742" cy="13462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2"/>
          <p:cNvSpPr txBox="1">
            <a:spLocks noGrp="1"/>
          </p:cNvSpPr>
          <p:nvPr>
            <p:ph type="sldNum" idx="12"/>
          </p:nvPr>
        </p:nvSpPr>
        <p:spPr>
          <a:xfrm>
            <a:off x="10980260" y="6172200"/>
            <a:ext cx="906940" cy="276999"/>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pic>
        <p:nvPicPr>
          <p:cNvPr id="65" name="Google Shape;65;p22"/>
          <p:cNvPicPr preferRelativeResize="0"/>
          <p:nvPr/>
        </p:nvPicPr>
        <p:blipFill rotWithShape="1">
          <a:blip r:embed="rId2">
            <a:alphaModFix/>
          </a:blip>
          <a:srcRect/>
          <a:stretch/>
        </p:blipFill>
        <p:spPr>
          <a:xfrm>
            <a:off x="457200" y="5984755"/>
            <a:ext cx="2949130" cy="100793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160">
          <p15:clr>
            <a:srgbClr val="FBAE40"/>
          </p15:clr>
        </p15:guide>
        <p15:guide id="2" pos="30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Section Divider 2">
  <p:cSld name="Section Divider 2">
    <p:bg>
      <p:bgPr>
        <a:solidFill>
          <a:schemeClr val="lt1"/>
        </a:solidFill>
        <a:effectLst/>
      </p:bgPr>
    </p:bg>
    <p:spTree>
      <p:nvGrpSpPr>
        <p:cNvPr id="1" name="Shape 66"/>
        <p:cNvGrpSpPr/>
        <p:nvPr/>
      </p:nvGrpSpPr>
      <p:grpSpPr>
        <a:xfrm>
          <a:off x="0" y="0"/>
          <a:ext cx="0" cy="0"/>
          <a:chOff x="0" y="0"/>
          <a:chExt cx="0" cy="0"/>
        </a:xfrm>
      </p:grpSpPr>
      <p:pic>
        <p:nvPicPr>
          <p:cNvPr id="67" name="Google Shape;67;p23"/>
          <p:cNvPicPr preferRelativeResize="0"/>
          <p:nvPr/>
        </p:nvPicPr>
        <p:blipFill rotWithShape="1">
          <a:blip r:embed="rId2">
            <a:alphaModFix/>
          </a:blip>
          <a:srcRect/>
          <a:stretch/>
        </p:blipFill>
        <p:spPr>
          <a:xfrm>
            <a:off x="1892300" y="-5752"/>
            <a:ext cx="10296933" cy="6861042"/>
          </a:xfrm>
          <a:prstGeom prst="rect">
            <a:avLst/>
          </a:prstGeom>
          <a:noFill/>
          <a:ln>
            <a:noFill/>
          </a:ln>
        </p:spPr>
      </p:pic>
      <p:sp>
        <p:nvSpPr>
          <p:cNvPr id="68" name="Google Shape;68;p23"/>
          <p:cNvSpPr/>
          <p:nvPr/>
        </p:nvSpPr>
        <p:spPr>
          <a:xfrm>
            <a:off x="-304800" y="0"/>
            <a:ext cx="5628640" cy="6858000"/>
          </a:xfrm>
          <a:custGeom>
            <a:avLst/>
            <a:gdLst/>
            <a:ahLst/>
            <a:cxnLst/>
            <a:rect l="l" t="t" r="r" b="b"/>
            <a:pathLst>
              <a:path w="5628640" h="6858000" extrusionOk="0">
                <a:moveTo>
                  <a:pt x="3964238" y="0"/>
                </a:moveTo>
                <a:lnTo>
                  <a:pt x="0" y="0"/>
                </a:lnTo>
                <a:lnTo>
                  <a:pt x="0" y="6858000"/>
                </a:lnTo>
                <a:lnTo>
                  <a:pt x="3964238" y="6858000"/>
                </a:lnTo>
                <a:lnTo>
                  <a:pt x="5628458" y="3429005"/>
                </a:lnTo>
                <a:lnTo>
                  <a:pt x="396423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69" name="Google Shape;69;p23"/>
          <p:cNvSpPr/>
          <p:nvPr/>
        </p:nvSpPr>
        <p:spPr>
          <a:xfrm>
            <a:off x="3908549" y="0"/>
            <a:ext cx="2092325" cy="6858000"/>
          </a:xfrm>
          <a:custGeom>
            <a:avLst/>
            <a:gdLst/>
            <a:ahLst/>
            <a:cxnLst/>
            <a:rect l="l" t="t" r="r" b="b"/>
            <a:pathLst>
              <a:path w="2092325" h="6858000" extrusionOk="0">
                <a:moveTo>
                  <a:pt x="433311" y="0"/>
                </a:moveTo>
                <a:lnTo>
                  <a:pt x="0" y="0"/>
                </a:lnTo>
                <a:lnTo>
                  <a:pt x="1665947" y="3429000"/>
                </a:lnTo>
                <a:lnTo>
                  <a:pt x="0" y="6858000"/>
                </a:lnTo>
                <a:lnTo>
                  <a:pt x="433311" y="6858000"/>
                </a:lnTo>
                <a:lnTo>
                  <a:pt x="2091766" y="3429000"/>
                </a:lnTo>
                <a:lnTo>
                  <a:pt x="433311" y="0"/>
                </a:lnTo>
                <a:close/>
              </a:path>
            </a:pathLst>
          </a:custGeom>
          <a:solidFill>
            <a:srgbClr val="569F44">
              <a:alpha val="89411"/>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70" name="Google Shape;70;p23"/>
          <p:cNvSpPr txBox="1">
            <a:spLocks noGrp="1"/>
          </p:cNvSpPr>
          <p:nvPr>
            <p:ph type="title"/>
          </p:nvPr>
        </p:nvSpPr>
        <p:spPr>
          <a:xfrm>
            <a:off x="480152" y="2974032"/>
            <a:ext cx="3253045" cy="912168"/>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3"/>
          <p:cNvSpPr/>
          <p:nvPr/>
        </p:nvSpPr>
        <p:spPr>
          <a:xfrm>
            <a:off x="11037977" y="4488954"/>
            <a:ext cx="1151255" cy="2369185"/>
          </a:xfrm>
          <a:custGeom>
            <a:avLst/>
            <a:gdLst/>
            <a:ahLst/>
            <a:cxnLst/>
            <a:rect l="l" t="t" r="r" b="b"/>
            <a:pathLst>
              <a:path w="1151254" h="2369184" extrusionOk="0">
                <a:moveTo>
                  <a:pt x="1150975" y="0"/>
                </a:moveTo>
                <a:lnTo>
                  <a:pt x="0" y="2369045"/>
                </a:lnTo>
                <a:lnTo>
                  <a:pt x="1150975" y="2369045"/>
                </a:lnTo>
                <a:lnTo>
                  <a:pt x="1150975" y="0"/>
                </a:lnTo>
                <a:close/>
              </a:path>
            </a:pathLst>
          </a:custGeom>
          <a:solidFill>
            <a:srgbClr val="386EA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72" name="Google Shape;72;p23"/>
          <p:cNvSpPr txBox="1">
            <a:spLocks noGrp="1"/>
          </p:cNvSpPr>
          <p:nvPr>
            <p:ph type="sldNum" idx="12"/>
          </p:nvPr>
        </p:nvSpPr>
        <p:spPr>
          <a:xfrm>
            <a:off x="10980260" y="6172200"/>
            <a:ext cx="906940" cy="276999"/>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pic>
        <p:nvPicPr>
          <p:cNvPr id="73" name="Google Shape;73;p23"/>
          <p:cNvPicPr preferRelativeResize="0"/>
          <p:nvPr/>
        </p:nvPicPr>
        <p:blipFill rotWithShape="1">
          <a:blip r:embed="rId3">
            <a:alphaModFix/>
          </a:blip>
          <a:srcRect/>
          <a:stretch/>
        </p:blipFill>
        <p:spPr>
          <a:xfrm>
            <a:off x="457200" y="5984755"/>
            <a:ext cx="2949130" cy="1007931"/>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160">
          <p15:clr>
            <a:srgbClr val="FBAE40"/>
          </p15:clr>
        </p15:guide>
        <p15:guide id="2" pos="30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Title and Content 4">
  <p:cSld name="Title and Content 4">
    <p:spTree>
      <p:nvGrpSpPr>
        <p:cNvPr id="1" name="Shape 74"/>
        <p:cNvGrpSpPr/>
        <p:nvPr/>
      </p:nvGrpSpPr>
      <p:grpSpPr>
        <a:xfrm>
          <a:off x="0" y="0"/>
          <a:ext cx="0" cy="0"/>
          <a:chOff x="0" y="0"/>
          <a:chExt cx="0" cy="0"/>
        </a:xfrm>
      </p:grpSpPr>
      <p:sp>
        <p:nvSpPr>
          <p:cNvPr id="75" name="Google Shape;75;p24"/>
          <p:cNvSpPr txBox="1">
            <a:spLocks noGrp="1"/>
          </p:cNvSpPr>
          <p:nvPr>
            <p:ph type="title"/>
          </p:nvPr>
        </p:nvSpPr>
        <p:spPr>
          <a:xfrm>
            <a:off x="480153" y="603169"/>
            <a:ext cx="8825582" cy="492443"/>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sz="3200" b="1" i="0">
                <a:solidFill>
                  <a:srgbClr val="386EA3"/>
                </a:solidFill>
                <a:latin typeface="Cambria"/>
                <a:ea typeface="Cambria"/>
                <a:cs typeface="Cambria"/>
                <a:sym typeface="Cambri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4"/>
          <p:cNvSpPr/>
          <p:nvPr/>
        </p:nvSpPr>
        <p:spPr>
          <a:xfrm>
            <a:off x="11037977" y="4488954"/>
            <a:ext cx="1151255" cy="2369185"/>
          </a:xfrm>
          <a:custGeom>
            <a:avLst/>
            <a:gdLst/>
            <a:ahLst/>
            <a:cxnLst/>
            <a:rect l="l" t="t" r="r" b="b"/>
            <a:pathLst>
              <a:path w="1151254" h="2369184" extrusionOk="0">
                <a:moveTo>
                  <a:pt x="1150975" y="0"/>
                </a:moveTo>
                <a:lnTo>
                  <a:pt x="0" y="2369045"/>
                </a:lnTo>
                <a:lnTo>
                  <a:pt x="1150975" y="2369045"/>
                </a:lnTo>
                <a:lnTo>
                  <a:pt x="1150975" y="0"/>
                </a:lnTo>
                <a:close/>
              </a:path>
            </a:pathLst>
          </a:custGeom>
          <a:solidFill>
            <a:srgbClr val="386EA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77" name="Google Shape;77;p24"/>
          <p:cNvSpPr txBox="1">
            <a:spLocks noGrp="1"/>
          </p:cNvSpPr>
          <p:nvPr>
            <p:ph type="sldNum" idx="12"/>
          </p:nvPr>
        </p:nvSpPr>
        <p:spPr>
          <a:xfrm>
            <a:off x="10980260" y="6172200"/>
            <a:ext cx="906940" cy="276999"/>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
        <p:nvSpPr>
          <p:cNvPr id="78" name="Google Shape;78;p24"/>
          <p:cNvSpPr txBox="1">
            <a:spLocks noGrp="1"/>
          </p:cNvSpPr>
          <p:nvPr>
            <p:ph type="body" idx="1"/>
          </p:nvPr>
        </p:nvSpPr>
        <p:spPr>
          <a:xfrm>
            <a:off x="479425" y="1527605"/>
            <a:ext cx="4244975" cy="4053092"/>
          </a:xfrm>
          <a:prstGeom prst="rect">
            <a:avLst/>
          </a:prstGeom>
          <a:noFill/>
          <a:ln>
            <a:noFill/>
          </a:ln>
        </p:spPr>
        <p:txBody>
          <a:bodyPr spcFirstLastPara="1" wrap="square" lIns="0" tIns="0" rIns="0" bIns="0" anchor="t" anchorCtr="0">
            <a:norm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600"/>
              </a:spcBef>
              <a:spcAft>
                <a:spcPts val="0"/>
              </a:spcAft>
              <a:buSzPts val="1800"/>
              <a:buChar char="&gt;"/>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228600" algn="l">
              <a:lnSpc>
                <a:spcPct val="100000"/>
              </a:lnSpc>
              <a:spcBef>
                <a:spcPts val="60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79" name="Google Shape;79;p24"/>
          <p:cNvSpPr txBox="1">
            <a:spLocks noGrp="1"/>
          </p:cNvSpPr>
          <p:nvPr>
            <p:ph type="body" idx="2"/>
          </p:nvPr>
        </p:nvSpPr>
        <p:spPr>
          <a:xfrm>
            <a:off x="5061585" y="1527605"/>
            <a:ext cx="4244975" cy="4053092"/>
          </a:xfrm>
          <a:prstGeom prst="rect">
            <a:avLst/>
          </a:prstGeom>
          <a:noFill/>
          <a:ln>
            <a:noFill/>
          </a:ln>
        </p:spPr>
        <p:txBody>
          <a:bodyPr spcFirstLastPara="1" wrap="square" lIns="0" tIns="0" rIns="0" bIns="0" anchor="t" anchorCtr="0">
            <a:norm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600"/>
              </a:spcBef>
              <a:spcAft>
                <a:spcPts val="0"/>
              </a:spcAft>
              <a:buSzPts val="1800"/>
              <a:buChar char="&gt;"/>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228600" algn="l">
              <a:lnSpc>
                <a:spcPct val="100000"/>
              </a:lnSpc>
              <a:spcBef>
                <a:spcPts val="60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pic>
        <p:nvPicPr>
          <p:cNvPr id="80" name="Google Shape;80;p24"/>
          <p:cNvPicPr preferRelativeResize="0"/>
          <p:nvPr/>
        </p:nvPicPr>
        <p:blipFill rotWithShape="1">
          <a:blip r:embed="rId2">
            <a:alphaModFix/>
          </a:blip>
          <a:srcRect/>
          <a:stretch/>
        </p:blipFill>
        <p:spPr>
          <a:xfrm>
            <a:off x="457200" y="5984755"/>
            <a:ext cx="2949130" cy="1007931"/>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403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Title and Content 1">
  <p:cSld name="Title and Content 1">
    <p:spTree>
      <p:nvGrpSpPr>
        <p:cNvPr id="1" name="Shape 81"/>
        <p:cNvGrpSpPr/>
        <p:nvPr/>
      </p:nvGrpSpPr>
      <p:grpSpPr>
        <a:xfrm>
          <a:off x="0" y="0"/>
          <a:ext cx="0" cy="0"/>
          <a:chOff x="0" y="0"/>
          <a:chExt cx="0" cy="0"/>
        </a:xfrm>
      </p:grpSpPr>
      <p:sp>
        <p:nvSpPr>
          <p:cNvPr id="82" name="Google Shape;82;p25"/>
          <p:cNvSpPr/>
          <p:nvPr/>
        </p:nvSpPr>
        <p:spPr>
          <a:xfrm>
            <a:off x="9306242" y="0"/>
            <a:ext cx="2092325" cy="6858000"/>
          </a:xfrm>
          <a:custGeom>
            <a:avLst/>
            <a:gdLst/>
            <a:ahLst/>
            <a:cxnLst/>
            <a:rect l="l" t="t" r="r" b="b"/>
            <a:pathLst>
              <a:path w="2092325" h="6858000" extrusionOk="0">
                <a:moveTo>
                  <a:pt x="433311" y="0"/>
                </a:moveTo>
                <a:lnTo>
                  <a:pt x="0" y="0"/>
                </a:lnTo>
                <a:lnTo>
                  <a:pt x="1665947" y="3429000"/>
                </a:lnTo>
                <a:lnTo>
                  <a:pt x="0" y="6858000"/>
                </a:lnTo>
                <a:lnTo>
                  <a:pt x="433311" y="6858000"/>
                </a:lnTo>
                <a:lnTo>
                  <a:pt x="2091766" y="3429000"/>
                </a:lnTo>
                <a:lnTo>
                  <a:pt x="433311" y="0"/>
                </a:lnTo>
                <a:close/>
              </a:path>
            </a:pathLst>
          </a:custGeom>
          <a:solidFill>
            <a:srgbClr val="569F44">
              <a:alpha val="89411"/>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83" name="Google Shape;83;p25"/>
          <p:cNvSpPr/>
          <p:nvPr/>
        </p:nvSpPr>
        <p:spPr>
          <a:xfrm>
            <a:off x="0" y="0"/>
            <a:ext cx="10769600" cy="6858000"/>
          </a:xfrm>
          <a:custGeom>
            <a:avLst/>
            <a:gdLst/>
            <a:ahLst/>
            <a:cxnLst/>
            <a:rect l="l" t="t" r="r" b="b"/>
            <a:pathLst>
              <a:path w="10769600" h="6858000" extrusionOk="0">
                <a:moveTo>
                  <a:pt x="9104894" y="0"/>
                </a:moveTo>
                <a:lnTo>
                  <a:pt x="0" y="0"/>
                </a:lnTo>
                <a:lnTo>
                  <a:pt x="0" y="6858000"/>
                </a:lnTo>
                <a:lnTo>
                  <a:pt x="9104894" y="6858000"/>
                </a:lnTo>
                <a:lnTo>
                  <a:pt x="10769103" y="3429005"/>
                </a:lnTo>
                <a:lnTo>
                  <a:pt x="910489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84" name="Google Shape;84;p25"/>
          <p:cNvSpPr/>
          <p:nvPr/>
        </p:nvSpPr>
        <p:spPr>
          <a:xfrm>
            <a:off x="9944100" y="0"/>
            <a:ext cx="2245360" cy="6858000"/>
          </a:xfrm>
          <a:custGeom>
            <a:avLst/>
            <a:gdLst/>
            <a:ahLst/>
            <a:cxnLst/>
            <a:rect l="l" t="t" r="r" b="b"/>
            <a:pathLst>
              <a:path w="2245359" h="6858000" extrusionOk="0">
                <a:moveTo>
                  <a:pt x="2244852" y="0"/>
                </a:moveTo>
                <a:lnTo>
                  <a:pt x="0" y="0"/>
                </a:lnTo>
                <a:lnTo>
                  <a:pt x="1665935" y="3429000"/>
                </a:lnTo>
                <a:lnTo>
                  <a:pt x="0" y="6858000"/>
                </a:lnTo>
                <a:lnTo>
                  <a:pt x="2244852" y="6858000"/>
                </a:lnTo>
                <a:lnTo>
                  <a:pt x="2244852" y="0"/>
                </a:lnTo>
                <a:close/>
              </a:path>
            </a:pathLst>
          </a:custGeom>
          <a:solidFill>
            <a:srgbClr val="386EA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85" name="Google Shape;85;p25"/>
          <p:cNvSpPr txBox="1">
            <a:spLocks noGrp="1"/>
          </p:cNvSpPr>
          <p:nvPr>
            <p:ph type="title"/>
          </p:nvPr>
        </p:nvSpPr>
        <p:spPr>
          <a:xfrm>
            <a:off x="480153" y="603169"/>
            <a:ext cx="8825582" cy="492443"/>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sz="3200" b="1" i="0">
                <a:solidFill>
                  <a:srgbClr val="386EA3"/>
                </a:solidFill>
                <a:latin typeface="Cambria"/>
                <a:ea typeface="Cambria"/>
                <a:cs typeface="Cambria"/>
                <a:sym typeface="Cambri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25"/>
          <p:cNvSpPr txBox="1">
            <a:spLocks noGrp="1"/>
          </p:cNvSpPr>
          <p:nvPr>
            <p:ph type="sldNum" idx="12"/>
          </p:nvPr>
        </p:nvSpPr>
        <p:spPr>
          <a:xfrm>
            <a:off x="10980260" y="6172200"/>
            <a:ext cx="906940" cy="276999"/>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
        <p:nvSpPr>
          <p:cNvPr id="87" name="Google Shape;87;p25"/>
          <p:cNvSpPr txBox="1">
            <a:spLocks noGrp="1"/>
          </p:cNvSpPr>
          <p:nvPr>
            <p:ph type="body" idx="1"/>
          </p:nvPr>
        </p:nvSpPr>
        <p:spPr>
          <a:xfrm>
            <a:off x="479425" y="1527605"/>
            <a:ext cx="8835708" cy="4053092"/>
          </a:xfrm>
          <a:prstGeom prst="rect">
            <a:avLst/>
          </a:prstGeom>
          <a:noFill/>
          <a:ln>
            <a:noFill/>
          </a:ln>
        </p:spPr>
        <p:txBody>
          <a:bodyPr spcFirstLastPara="1" wrap="square" lIns="0" tIns="0" rIns="0" bIns="0" anchor="t" anchorCtr="0">
            <a:norm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600"/>
              </a:spcBef>
              <a:spcAft>
                <a:spcPts val="0"/>
              </a:spcAft>
              <a:buSzPts val="1800"/>
              <a:buChar char="&gt;"/>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228600" algn="l">
              <a:lnSpc>
                <a:spcPct val="100000"/>
              </a:lnSpc>
              <a:spcBef>
                <a:spcPts val="60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pic>
        <p:nvPicPr>
          <p:cNvPr id="88" name="Google Shape;88;p25"/>
          <p:cNvPicPr preferRelativeResize="0"/>
          <p:nvPr/>
        </p:nvPicPr>
        <p:blipFill rotWithShape="1">
          <a:blip r:embed="rId2">
            <a:alphaModFix/>
          </a:blip>
          <a:srcRect/>
          <a:stretch/>
        </p:blipFill>
        <p:spPr>
          <a:xfrm>
            <a:off x="457200" y="5984755"/>
            <a:ext cx="2949130" cy="1007931"/>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403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Title and Content 2">
  <p:cSld name="Title and Content 2">
    <p:spTree>
      <p:nvGrpSpPr>
        <p:cNvPr id="1" name="Shape 89"/>
        <p:cNvGrpSpPr/>
        <p:nvPr/>
      </p:nvGrpSpPr>
      <p:grpSpPr>
        <a:xfrm>
          <a:off x="0" y="0"/>
          <a:ext cx="0" cy="0"/>
          <a:chOff x="0" y="0"/>
          <a:chExt cx="0" cy="0"/>
        </a:xfrm>
      </p:grpSpPr>
      <p:sp>
        <p:nvSpPr>
          <p:cNvPr id="90" name="Google Shape;90;p26"/>
          <p:cNvSpPr/>
          <p:nvPr/>
        </p:nvSpPr>
        <p:spPr>
          <a:xfrm>
            <a:off x="9306242" y="0"/>
            <a:ext cx="2092325" cy="6858000"/>
          </a:xfrm>
          <a:custGeom>
            <a:avLst/>
            <a:gdLst/>
            <a:ahLst/>
            <a:cxnLst/>
            <a:rect l="l" t="t" r="r" b="b"/>
            <a:pathLst>
              <a:path w="2092325" h="6858000" extrusionOk="0">
                <a:moveTo>
                  <a:pt x="433311" y="0"/>
                </a:moveTo>
                <a:lnTo>
                  <a:pt x="0" y="0"/>
                </a:lnTo>
                <a:lnTo>
                  <a:pt x="1665947" y="3429000"/>
                </a:lnTo>
                <a:lnTo>
                  <a:pt x="0" y="6858000"/>
                </a:lnTo>
                <a:lnTo>
                  <a:pt x="433311" y="6858000"/>
                </a:lnTo>
                <a:lnTo>
                  <a:pt x="2091766" y="3429000"/>
                </a:lnTo>
                <a:lnTo>
                  <a:pt x="433311" y="0"/>
                </a:lnTo>
                <a:close/>
              </a:path>
            </a:pathLst>
          </a:custGeom>
          <a:solidFill>
            <a:srgbClr val="569F44">
              <a:alpha val="89411"/>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91" name="Google Shape;91;p26"/>
          <p:cNvSpPr/>
          <p:nvPr/>
        </p:nvSpPr>
        <p:spPr>
          <a:xfrm>
            <a:off x="9944100" y="0"/>
            <a:ext cx="2245360" cy="6858000"/>
          </a:xfrm>
          <a:custGeom>
            <a:avLst/>
            <a:gdLst/>
            <a:ahLst/>
            <a:cxnLst/>
            <a:rect l="l" t="t" r="r" b="b"/>
            <a:pathLst>
              <a:path w="2245359" h="6858000" extrusionOk="0">
                <a:moveTo>
                  <a:pt x="2244852" y="0"/>
                </a:moveTo>
                <a:lnTo>
                  <a:pt x="0" y="0"/>
                </a:lnTo>
                <a:lnTo>
                  <a:pt x="1665935" y="3429000"/>
                </a:lnTo>
                <a:lnTo>
                  <a:pt x="0" y="6858000"/>
                </a:lnTo>
                <a:lnTo>
                  <a:pt x="2244852" y="6858000"/>
                </a:lnTo>
                <a:lnTo>
                  <a:pt x="2244852" y="0"/>
                </a:lnTo>
                <a:close/>
              </a:path>
            </a:pathLst>
          </a:custGeom>
          <a:solidFill>
            <a:srgbClr val="386EA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92" name="Google Shape;92;p26"/>
          <p:cNvSpPr txBox="1">
            <a:spLocks noGrp="1"/>
          </p:cNvSpPr>
          <p:nvPr>
            <p:ph type="title"/>
          </p:nvPr>
        </p:nvSpPr>
        <p:spPr>
          <a:xfrm>
            <a:off x="480153" y="603169"/>
            <a:ext cx="8825582" cy="492443"/>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sz="3200" b="1" i="0">
                <a:solidFill>
                  <a:srgbClr val="386EA3"/>
                </a:solidFill>
                <a:latin typeface="Cambria"/>
                <a:ea typeface="Cambria"/>
                <a:cs typeface="Cambria"/>
                <a:sym typeface="Cambri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26"/>
          <p:cNvSpPr txBox="1">
            <a:spLocks noGrp="1"/>
          </p:cNvSpPr>
          <p:nvPr>
            <p:ph type="sldNum" idx="12"/>
          </p:nvPr>
        </p:nvSpPr>
        <p:spPr>
          <a:xfrm>
            <a:off x="10980260" y="6172200"/>
            <a:ext cx="906940" cy="276999"/>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
        <p:nvSpPr>
          <p:cNvPr id="94" name="Google Shape;94;p26"/>
          <p:cNvSpPr txBox="1">
            <a:spLocks noGrp="1"/>
          </p:cNvSpPr>
          <p:nvPr>
            <p:ph type="body" idx="1"/>
          </p:nvPr>
        </p:nvSpPr>
        <p:spPr>
          <a:xfrm>
            <a:off x="479425" y="1527605"/>
            <a:ext cx="8835708" cy="4053092"/>
          </a:xfrm>
          <a:prstGeom prst="rect">
            <a:avLst/>
          </a:prstGeom>
          <a:noFill/>
          <a:ln>
            <a:noFill/>
          </a:ln>
        </p:spPr>
        <p:txBody>
          <a:bodyPr spcFirstLastPara="1" wrap="square" lIns="0" tIns="0" rIns="0" bIns="0" anchor="t" anchorCtr="0">
            <a:norm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600"/>
              </a:spcBef>
              <a:spcAft>
                <a:spcPts val="0"/>
              </a:spcAft>
              <a:buSzPts val="1800"/>
              <a:buChar char="&gt;"/>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228600" algn="l">
              <a:lnSpc>
                <a:spcPct val="100000"/>
              </a:lnSpc>
              <a:spcBef>
                <a:spcPts val="60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pic>
        <p:nvPicPr>
          <p:cNvPr id="95" name="Google Shape;95;p26"/>
          <p:cNvPicPr preferRelativeResize="0"/>
          <p:nvPr/>
        </p:nvPicPr>
        <p:blipFill rotWithShape="1">
          <a:blip r:embed="rId2">
            <a:alphaModFix/>
          </a:blip>
          <a:srcRect/>
          <a:stretch/>
        </p:blipFill>
        <p:spPr>
          <a:xfrm>
            <a:off x="457200" y="5984755"/>
            <a:ext cx="2949130" cy="1007931"/>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4032">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7"/>
          <p:cNvSpPr txBox="1">
            <a:spLocks noGrp="1"/>
          </p:cNvSpPr>
          <p:nvPr>
            <p:ph type="title"/>
          </p:nvPr>
        </p:nvSpPr>
        <p:spPr>
          <a:xfrm>
            <a:off x="480152" y="457200"/>
            <a:ext cx="11407048" cy="854075"/>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rgbClr val="000000"/>
              </a:buClr>
              <a:buSzPts val="1400"/>
              <a:buFont typeface="Arial"/>
              <a:buNone/>
              <a:defRPr sz="3200" b="1" i="0" u="none" strike="noStrike" cap="none">
                <a:solidFill>
                  <a:srgbClr val="386EA4"/>
                </a:solidFill>
                <a:latin typeface="Cambria"/>
                <a:ea typeface="Cambria"/>
                <a:cs typeface="Cambria"/>
                <a:sym typeface="Cambr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7"/>
          <p:cNvSpPr txBox="1">
            <a:spLocks noGrp="1"/>
          </p:cNvSpPr>
          <p:nvPr>
            <p:ph type="sldNum" idx="12"/>
          </p:nvPr>
        </p:nvSpPr>
        <p:spPr>
          <a:xfrm>
            <a:off x="10980260" y="6172200"/>
            <a:ext cx="906940" cy="276999"/>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1600"/>
              <a:buFont typeface="Arial"/>
              <a:buNone/>
              <a:defRPr sz="1600" b="0" i="0" u="none" strike="noStrike" cap="none">
                <a:solidFill>
                  <a:srgbClr val="386EA4"/>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600"/>
              <a:buFont typeface="Arial"/>
              <a:buNone/>
              <a:defRPr sz="1600" b="0" i="0" u="none" strike="noStrike" cap="none">
                <a:solidFill>
                  <a:srgbClr val="386EA4"/>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600"/>
              <a:buFont typeface="Arial"/>
              <a:buNone/>
              <a:defRPr sz="1600" b="0" i="0" u="none" strike="noStrike" cap="none">
                <a:solidFill>
                  <a:srgbClr val="386EA4"/>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600"/>
              <a:buFont typeface="Arial"/>
              <a:buNone/>
              <a:defRPr sz="1600" b="0" i="0" u="none" strike="noStrike" cap="none">
                <a:solidFill>
                  <a:srgbClr val="386EA4"/>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600"/>
              <a:buFont typeface="Arial"/>
              <a:buNone/>
              <a:defRPr sz="1600" b="0" i="0" u="none" strike="noStrike" cap="none">
                <a:solidFill>
                  <a:srgbClr val="386EA4"/>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600"/>
              <a:buFont typeface="Arial"/>
              <a:buNone/>
              <a:defRPr sz="1600" b="0" i="0" u="none" strike="noStrike" cap="none">
                <a:solidFill>
                  <a:srgbClr val="386EA4"/>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600"/>
              <a:buFont typeface="Arial"/>
              <a:buNone/>
              <a:defRPr sz="1600" b="0" i="0" u="none" strike="noStrike" cap="none">
                <a:solidFill>
                  <a:srgbClr val="386EA4"/>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600"/>
              <a:buFont typeface="Arial"/>
              <a:buNone/>
              <a:defRPr sz="1600" b="0" i="0" u="none" strike="noStrike" cap="none">
                <a:solidFill>
                  <a:srgbClr val="386EA4"/>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600"/>
              <a:buFont typeface="Arial"/>
              <a:buNone/>
              <a:defRPr sz="1600" b="0" i="0" u="none" strike="noStrike" cap="none">
                <a:solidFill>
                  <a:srgbClr val="386EA4"/>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
        <p:nvSpPr>
          <p:cNvPr id="12" name="Google Shape;12;p17"/>
          <p:cNvSpPr txBox="1">
            <a:spLocks noGrp="1"/>
          </p:cNvSpPr>
          <p:nvPr>
            <p:ph type="body" idx="1"/>
          </p:nvPr>
        </p:nvSpPr>
        <p:spPr>
          <a:xfrm>
            <a:off x="480152" y="1825625"/>
            <a:ext cx="10873648" cy="4351338"/>
          </a:xfrm>
          <a:prstGeom prst="rect">
            <a:avLst/>
          </a:prstGeom>
          <a:noFill/>
          <a:ln>
            <a:noFill/>
          </a:ln>
        </p:spPr>
        <p:txBody>
          <a:bodyPr spcFirstLastPara="1" wrap="square" lIns="0" tIns="0" rIns="0" bIns="0" anchor="t" anchorCtr="0">
            <a:normAutofit/>
          </a:bodyPr>
          <a:lstStyle>
            <a:lvl1pPr marL="457200" marR="0" lvl="0" indent="-381000" algn="l" rtl="0">
              <a:lnSpc>
                <a:spcPct val="100000"/>
              </a:lnSpc>
              <a:spcBef>
                <a:spcPts val="0"/>
              </a:spcBef>
              <a:spcAft>
                <a:spcPts val="0"/>
              </a:spcAft>
              <a:buClr>
                <a:srgbClr val="328612"/>
              </a:buClr>
              <a:buSzPts val="2400"/>
              <a:buFont typeface="Noto Sans Symbols"/>
              <a:buChar char="≫"/>
              <a:defRPr sz="2400" b="0" i="0" u="none" strike="noStrike" cap="none">
                <a:solidFill>
                  <a:srgbClr val="386EA4"/>
                </a:solidFill>
                <a:latin typeface="Calibri"/>
                <a:ea typeface="Calibri"/>
                <a:cs typeface="Calibri"/>
                <a:sym typeface="Calibri"/>
              </a:defRPr>
            </a:lvl1pPr>
            <a:lvl2pPr marL="914400" marR="0" lvl="1" indent="-368300" algn="l" rtl="0">
              <a:lnSpc>
                <a:spcPct val="100000"/>
              </a:lnSpc>
              <a:spcBef>
                <a:spcPts val="600"/>
              </a:spcBef>
              <a:spcAft>
                <a:spcPts val="0"/>
              </a:spcAft>
              <a:buClr>
                <a:srgbClr val="328612"/>
              </a:buClr>
              <a:buSzPts val="2200"/>
              <a:buFont typeface="NTR"/>
              <a:buChar char="&gt;"/>
              <a:defRPr sz="2200" b="0" i="0" u="none" strike="noStrike" cap="none">
                <a:solidFill>
                  <a:srgbClr val="386EA4"/>
                </a:solidFill>
                <a:latin typeface="Calibri"/>
                <a:ea typeface="Calibri"/>
                <a:cs typeface="Calibri"/>
                <a:sym typeface="Calibri"/>
              </a:defRPr>
            </a:lvl2pPr>
            <a:lvl3pPr marL="1371600" marR="0" lvl="2" indent="-355600" algn="l" rtl="0">
              <a:lnSpc>
                <a:spcPct val="100000"/>
              </a:lnSpc>
              <a:spcBef>
                <a:spcPts val="600"/>
              </a:spcBef>
              <a:spcAft>
                <a:spcPts val="0"/>
              </a:spcAft>
              <a:buClr>
                <a:srgbClr val="328612"/>
              </a:buClr>
              <a:buSzPts val="2000"/>
              <a:buFont typeface="NTR"/>
              <a:buChar char="●"/>
              <a:defRPr sz="2000" b="0" i="0" u="none" strike="noStrike" cap="none">
                <a:solidFill>
                  <a:srgbClr val="386EA4"/>
                </a:solidFill>
                <a:latin typeface="Calibri"/>
                <a:ea typeface="Calibri"/>
                <a:cs typeface="Calibri"/>
                <a:sym typeface="Calibri"/>
              </a:defRPr>
            </a:lvl3pPr>
            <a:lvl4pPr marL="1828800" marR="0" lvl="3" indent="-342900" algn="l" rtl="0">
              <a:lnSpc>
                <a:spcPct val="100000"/>
              </a:lnSpc>
              <a:spcBef>
                <a:spcPts val="600"/>
              </a:spcBef>
              <a:spcAft>
                <a:spcPts val="0"/>
              </a:spcAft>
              <a:buClr>
                <a:srgbClr val="328612"/>
              </a:buClr>
              <a:buSzPts val="1800"/>
              <a:buFont typeface="Noto Sans Symbols"/>
              <a:buChar char="▪"/>
              <a:defRPr sz="1800" b="0" i="0" u="none" strike="noStrike" cap="none">
                <a:solidFill>
                  <a:srgbClr val="386EA4"/>
                </a:solidFill>
                <a:latin typeface="Calibri"/>
                <a:ea typeface="Calibri"/>
                <a:cs typeface="Calibri"/>
                <a:sym typeface="Calibri"/>
              </a:defRPr>
            </a:lvl4pPr>
            <a:lvl5pPr marL="2286000" marR="0" lvl="4" indent="-342900" algn="l" rtl="0">
              <a:lnSpc>
                <a:spcPct val="100000"/>
              </a:lnSpc>
              <a:spcBef>
                <a:spcPts val="600"/>
              </a:spcBef>
              <a:spcAft>
                <a:spcPts val="0"/>
              </a:spcAft>
              <a:buClr>
                <a:srgbClr val="328612"/>
              </a:buClr>
              <a:buSzPts val="1800"/>
              <a:buFont typeface="Merriweather Sans"/>
              <a:buChar char="▫"/>
              <a:defRPr sz="1800" b="0" i="0" u="none" strike="noStrike" cap="none">
                <a:solidFill>
                  <a:srgbClr val="386EA4"/>
                </a:solidFill>
                <a:latin typeface="Calibri"/>
                <a:ea typeface="Calibri"/>
                <a:cs typeface="Calibri"/>
                <a:sym typeface="Calibri"/>
              </a:defRPr>
            </a:lvl5pPr>
            <a:lvl6pPr marL="2743200" marR="0" lvl="5" indent="-228600" algn="l" rtl="0">
              <a:lnSpc>
                <a:spcPct val="100000"/>
              </a:lnSpc>
              <a:spcBef>
                <a:spcPts val="60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0" r:id="rId1"/>
    <p:sldLayoutId id="2147483652"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 id="2147483665" r:id="rId14"/>
    <p:sldLayoutId id="2147483666" r:id="rId15"/>
    <p:sldLayoutId id="2147483667" r:id="rId16"/>
    <p:sldLayoutId id="2147483668"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1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beta.polleverywhere.com/free_text_polls/cGMIodwRrUYVMvbg416Hy"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1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93DA9F9-3482-F24A-B62C-D0D4DD6437CA}"/>
              </a:ext>
            </a:extLst>
          </p:cNvPr>
          <p:cNvSpPr>
            <a:spLocks noGrp="1"/>
          </p:cNvSpPr>
          <p:nvPr>
            <p:ph type="title"/>
          </p:nvPr>
        </p:nvSpPr>
        <p:spPr>
          <a:xfrm>
            <a:off x="7924801" y="2047175"/>
            <a:ext cx="4114799" cy="1762826"/>
          </a:xfrm>
        </p:spPr>
        <p:txBody>
          <a:bodyPr/>
          <a:lstStyle/>
          <a:p>
            <a:pPr>
              <a:lnSpc>
                <a:spcPts val="4400"/>
              </a:lnSpc>
            </a:pPr>
            <a:r>
              <a:rPr lang="en-US" sz="4000" dirty="0"/>
              <a:t>Networked Improvement</a:t>
            </a:r>
            <a:br>
              <a:rPr lang="en-US" sz="4000" dirty="0"/>
            </a:br>
            <a:r>
              <a:rPr lang="en-US" sz="4000" dirty="0"/>
              <a:t>Communities</a:t>
            </a:r>
          </a:p>
        </p:txBody>
      </p:sp>
      <p:sp>
        <p:nvSpPr>
          <p:cNvPr id="2" name="Text Placeholder 1">
            <a:extLst>
              <a:ext uri="{FF2B5EF4-FFF2-40B4-BE49-F238E27FC236}">
                <a16:creationId xmlns:a16="http://schemas.microsoft.com/office/drawing/2014/main" id="{811F2EA3-76D3-5D4E-977E-E1078258CB4D}"/>
              </a:ext>
            </a:extLst>
          </p:cNvPr>
          <p:cNvSpPr>
            <a:spLocks noGrp="1"/>
          </p:cNvSpPr>
          <p:nvPr>
            <p:ph type="body" sz="quarter" idx="10"/>
          </p:nvPr>
        </p:nvSpPr>
        <p:spPr>
          <a:xfrm>
            <a:off x="7924801" y="4125915"/>
            <a:ext cx="4019549" cy="656733"/>
          </a:xfrm>
        </p:spPr>
        <p:txBody>
          <a:bodyPr/>
          <a:lstStyle/>
          <a:p>
            <a:r>
              <a:rPr lang="en-US" sz="3600" dirty="0"/>
              <a:t>Root Cause Analysis</a:t>
            </a:r>
            <a:endParaRPr lang="en-US" sz="2800" dirty="0"/>
          </a:p>
        </p:txBody>
      </p:sp>
      <p:sp>
        <p:nvSpPr>
          <p:cNvPr id="10" name="Text Placeholder 9">
            <a:extLst>
              <a:ext uri="{FF2B5EF4-FFF2-40B4-BE49-F238E27FC236}">
                <a16:creationId xmlns:a16="http://schemas.microsoft.com/office/drawing/2014/main" id="{0F719DAB-DE55-944A-A37A-5CDC65198371}"/>
              </a:ext>
            </a:extLst>
          </p:cNvPr>
          <p:cNvSpPr>
            <a:spLocks noGrp="1"/>
          </p:cNvSpPr>
          <p:nvPr>
            <p:ph type="body" sz="quarter" idx="11"/>
          </p:nvPr>
        </p:nvSpPr>
        <p:spPr>
          <a:xfrm>
            <a:off x="7924801" y="7579538"/>
            <a:ext cx="3886199" cy="802129"/>
          </a:xfrm>
        </p:spPr>
        <p:txBody>
          <a:bodyPr/>
          <a:lstStyle/>
          <a:p>
            <a:endParaRPr lang="en-US" dirty="0"/>
          </a:p>
        </p:txBody>
      </p:sp>
      <p:sp>
        <p:nvSpPr>
          <p:cNvPr id="8" name="Text Placeholder 7">
            <a:extLst>
              <a:ext uri="{FF2B5EF4-FFF2-40B4-BE49-F238E27FC236}">
                <a16:creationId xmlns:a16="http://schemas.microsoft.com/office/drawing/2014/main" id="{60E31179-2BAB-764D-AFDA-2BD988A6401B}"/>
              </a:ext>
            </a:extLst>
          </p:cNvPr>
          <p:cNvSpPr>
            <a:spLocks noGrp="1"/>
          </p:cNvSpPr>
          <p:nvPr>
            <p:ph type="body" sz="quarter" idx="12"/>
          </p:nvPr>
        </p:nvSpPr>
        <p:spPr>
          <a:xfrm>
            <a:off x="7924801" y="5913761"/>
            <a:ext cx="3886199" cy="381000"/>
          </a:xfrm>
        </p:spPr>
        <p:txBody>
          <a:bodyPr/>
          <a:lstStyle/>
          <a:p>
            <a:r>
              <a:rPr lang="en-US" dirty="0"/>
              <a:t>[Month, Year]</a:t>
            </a:r>
          </a:p>
        </p:txBody>
      </p:sp>
      <p:sp>
        <p:nvSpPr>
          <p:cNvPr id="4" name="Slide Number Placeholder 3">
            <a:extLst>
              <a:ext uri="{FF2B5EF4-FFF2-40B4-BE49-F238E27FC236}">
                <a16:creationId xmlns:a16="http://schemas.microsoft.com/office/drawing/2014/main" id="{07C11093-6A32-C943-B594-E16134A23426}"/>
              </a:ext>
            </a:extLst>
          </p:cNvPr>
          <p:cNvSpPr>
            <a:spLocks noGrp="1"/>
          </p:cNvSpPr>
          <p:nvPr>
            <p:ph type="sldNum" sz="quarter" idx="4294967295"/>
          </p:nvPr>
        </p:nvSpPr>
        <p:spPr>
          <a:xfrm>
            <a:off x="11285538" y="6172200"/>
            <a:ext cx="906462" cy="276225"/>
          </a:xfrm>
        </p:spPr>
        <p:txBody>
          <a:bodyPr/>
          <a:lstStyle/>
          <a:p>
            <a:fld id="{B6F15528-21DE-4FAA-801E-634DDDAF4B2B}" type="slidenum">
              <a:rPr lang="en-US" smtClean="0"/>
              <a:pPr/>
              <a:t>1</a:t>
            </a:fld>
            <a:endParaRPr lang="en-US" dirty="0"/>
          </a:p>
        </p:txBody>
      </p:sp>
    </p:spTree>
    <p:extLst>
      <p:ext uri="{BB962C8B-B14F-4D97-AF65-F5344CB8AC3E}">
        <p14:creationId xmlns:p14="http://schemas.microsoft.com/office/powerpoint/2010/main" val="36049143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g9860806165_0_97"/>
          <p:cNvSpPr txBox="1">
            <a:spLocks noGrp="1"/>
          </p:cNvSpPr>
          <p:nvPr>
            <p:ph type="title"/>
          </p:nvPr>
        </p:nvSpPr>
        <p:spPr>
          <a:xfrm>
            <a:off x="479425" y="165972"/>
            <a:ext cx="10702198" cy="1111331"/>
          </a:xfrm>
        </p:spPr>
        <p:txBody>
          <a:bodyPr spcFirstLastPara="1" wrap="square" lIns="0" tIns="0" rIns="0" bIns="0" anchor="ctr" anchorCtr="0">
            <a:normAutofit/>
          </a:bodyPr>
          <a:lstStyle/>
          <a:p>
            <a:pPr marL="0" lvl="0" indent="0" rtl="0">
              <a:lnSpc>
                <a:spcPct val="90000"/>
              </a:lnSpc>
              <a:spcBef>
                <a:spcPts val="0"/>
              </a:spcBef>
              <a:spcAft>
                <a:spcPts val="0"/>
              </a:spcAft>
              <a:buSzPts val="1400"/>
              <a:buNone/>
            </a:pPr>
            <a:r>
              <a:rPr lang="en-US" sz="2800" dirty="0"/>
              <a:t>What Are the Possible Reasons Why Formative Assessment Use Is Declining in Remote Environments? </a:t>
            </a:r>
          </a:p>
        </p:txBody>
      </p:sp>
      <p:sp>
        <p:nvSpPr>
          <p:cNvPr id="223" name="Google Shape;223;g9860806165_0_97"/>
          <p:cNvSpPr txBox="1">
            <a:spLocks noGrp="1"/>
          </p:cNvSpPr>
          <p:nvPr>
            <p:ph type="sldNum" sz="quarter" idx="7"/>
          </p:nvPr>
        </p:nvSpPr>
        <p:spPr>
          <a:xfrm>
            <a:off x="10980260" y="6172200"/>
            <a:ext cx="906900" cy="276900"/>
          </a:xfrm>
        </p:spPr>
        <p:txBody>
          <a:bodyPr spcFirstLastPara="1" wrap="square" lIns="0" tIns="0" rIns="0" bIns="0" anchor="b" anchorCtr="0">
            <a:normAutofit/>
          </a:bodyPr>
          <a:lstStyle/>
          <a:p>
            <a:pPr marL="0" lvl="0" indent="0" rtl="0">
              <a:lnSpc>
                <a:spcPct val="90000"/>
              </a:lnSpc>
              <a:spcBef>
                <a:spcPts val="0"/>
              </a:spcBef>
              <a:spcAft>
                <a:spcPts val="600"/>
              </a:spcAft>
              <a:buSzPts val="1600"/>
              <a:buNone/>
            </a:pPr>
            <a:fld id="{00000000-1234-1234-1234-123412341234}" type="slidenum">
              <a:rPr lang="en-US" sz="1400"/>
              <a:pPr marL="0" lvl="0" indent="0" rtl="0">
                <a:lnSpc>
                  <a:spcPct val="90000"/>
                </a:lnSpc>
                <a:spcBef>
                  <a:spcPts val="0"/>
                </a:spcBef>
                <a:spcAft>
                  <a:spcPts val="600"/>
                </a:spcAft>
                <a:buSzPts val="1600"/>
                <a:buNone/>
              </a:pPr>
              <a:t>10</a:t>
            </a:fld>
            <a:endParaRPr lang="en-US" sz="1400" dirty="0"/>
          </a:p>
        </p:txBody>
      </p:sp>
      <p:graphicFrame>
        <p:nvGraphicFramePr>
          <p:cNvPr id="231" name="Google Shape;222;g9860806165_0_97">
            <a:extLst>
              <a:ext uri="{FF2B5EF4-FFF2-40B4-BE49-F238E27FC236}">
                <a16:creationId xmlns:a16="http://schemas.microsoft.com/office/drawing/2014/main" id="{4D0FD46B-99B5-4AA5-830E-5C2554733E58}"/>
              </a:ext>
            </a:extLst>
          </p:cNvPr>
          <p:cNvGraphicFramePr/>
          <p:nvPr>
            <p:extLst>
              <p:ext uri="{D42A27DB-BD31-4B8C-83A1-F6EECF244321}">
                <p14:modId xmlns:p14="http://schemas.microsoft.com/office/powerpoint/2010/main" val="1581418439"/>
              </p:ext>
            </p:extLst>
          </p:nvPr>
        </p:nvGraphicFramePr>
        <p:xfrm>
          <a:off x="479424" y="1277303"/>
          <a:ext cx="10702197" cy="43033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g98eed21a6e_0_67"/>
          <p:cNvSpPr txBox="1">
            <a:spLocks noGrp="1"/>
          </p:cNvSpPr>
          <p:nvPr>
            <p:ph type="title"/>
          </p:nvPr>
        </p:nvSpPr>
        <p:spPr>
          <a:xfrm>
            <a:off x="480150" y="342125"/>
            <a:ext cx="11119374" cy="758187"/>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r>
              <a:rPr lang="en-US" dirty="0"/>
              <a:t>Why Does Technology Access Vary So Widely? Because...</a:t>
            </a:r>
            <a:endParaRPr dirty="0"/>
          </a:p>
        </p:txBody>
      </p:sp>
      <p:sp>
        <p:nvSpPr>
          <p:cNvPr id="249" name="Google Shape;249;g98eed21a6e_0_67"/>
          <p:cNvSpPr txBox="1">
            <a:spLocks noGrp="1"/>
          </p:cNvSpPr>
          <p:nvPr>
            <p:ph type="sldNum" idx="12"/>
          </p:nvPr>
        </p:nvSpPr>
        <p:spPr>
          <a:xfrm>
            <a:off x="10980260" y="6172200"/>
            <a:ext cx="906900" cy="2769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Clr>
                <a:srgbClr val="000000"/>
              </a:buClr>
              <a:buSzPts val="1600"/>
              <a:buFont typeface="Arial"/>
              <a:buNone/>
            </a:pPr>
            <a:fld id="{00000000-1234-1234-1234-123412341234}" type="slidenum">
              <a:rPr lang="en-US"/>
              <a:t>11</a:t>
            </a:fld>
            <a:endParaRPr dirty="0"/>
          </a:p>
        </p:txBody>
      </p:sp>
      <p:grpSp>
        <p:nvGrpSpPr>
          <p:cNvPr id="250" name="Google Shape;250;g98eed21a6e_0_67"/>
          <p:cNvGrpSpPr/>
          <p:nvPr/>
        </p:nvGrpSpPr>
        <p:grpSpPr>
          <a:xfrm>
            <a:off x="641248" y="1039132"/>
            <a:ext cx="10556173" cy="5377605"/>
            <a:chOff x="348064" y="1335170"/>
            <a:chExt cx="10522986" cy="5377605"/>
          </a:xfrm>
        </p:grpSpPr>
        <p:sp>
          <p:nvSpPr>
            <p:cNvPr id="251" name="Google Shape;251;g98eed21a6e_0_67"/>
            <p:cNvSpPr/>
            <p:nvPr/>
          </p:nvSpPr>
          <p:spPr>
            <a:xfrm>
              <a:off x="2004725" y="2231850"/>
              <a:ext cx="279900" cy="568500"/>
            </a:xfrm>
            <a:prstGeom prst="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52" name="Google Shape;252;g98eed21a6e_0_67"/>
            <p:cNvSpPr txBox="1"/>
            <p:nvPr/>
          </p:nvSpPr>
          <p:spPr>
            <a:xfrm>
              <a:off x="348064" y="1335170"/>
              <a:ext cx="5403786" cy="806718"/>
            </a:xfrm>
            <a:prstGeom prst="rect">
              <a:avLst/>
            </a:prstGeom>
            <a:solidFill>
              <a:schemeClr val="bg1"/>
            </a:solidFill>
            <a:ln w="9525" cap="flat" cmpd="sng">
              <a:solidFill>
                <a:schemeClr val="dk1"/>
              </a:solidFill>
              <a:prstDash val="solid"/>
              <a:round/>
              <a:headEnd type="none" w="sm" len="sm"/>
              <a:tailEnd type="none" w="sm" len="sm"/>
            </a:ln>
            <a:effectLst>
              <a:outerShdw blurRad="50800" dist="38100" dir="5400000" algn="t" rotWithShape="0">
                <a:prstClr val="black">
                  <a:alpha val="40000"/>
                </a:prstClr>
              </a:outerShdw>
            </a:effectLst>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dirty="0">
                  <a:solidFill>
                    <a:srgbClr val="386EA4"/>
                  </a:solidFill>
                  <a:latin typeface="Calibri"/>
                  <a:ea typeface="Calibri"/>
                  <a:cs typeface="Calibri"/>
                  <a:sym typeface="Calibri"/>
                </a:rPr>
                <a:t>Districts have insufficient resources to purchase technology (e.g., </a:t>
              </a:r>
              <a:r>
                <a:rPr lang="en-US" sz="2000" dirty="0" err="1">
                  <a:solidFill>
                    <a:srgbClr val="386EA4"/>
                  </a:solidFill>
                  <a:latin typeface="Calibri"/>
                  <a:ea typeface="Calibri"/>
                  <a:cs typeface="Calibri"/>
                  <a:sym typeface="Calibri"/>
                </a:rPr>
                <a:t>W</a:t>
              </a:r>
              <a:r>
                <a:rPr lang="en-US" sz="2000" b="0" i="0" u="none" strike="noStrike" cap="none" dirty="0" err="1">
                  <a:solidFill>
                    <a:srgbClr val="386EA4"/>
                  </a:solidFill>
                  <a:latin typeface="Calibri"/>
                  <a:ea typeface="Calibri"/>
                  <a:cs typeface="Calibri"/>
                  <a:sym typeface="Calibri"/>
                </a:rPr>
                <a:t>iFi</a:t>
              </a:r>
              <a:r>
                <a:rPr lang="en-US" sz="2000" b="0" i="0" u="none" strike="noStrike" cap="none" dirty="0">
                  <a:solidFill>
                    <a:srgbClr val="386EA4"/>
                  </a:solidFill>
                  <a:latin typeface="Calibri"/>
                  <a:ea typeface="Calibri"/>
                  <a:cs typeface="Calibri"/>
                  <a:sym typeface="Calibri"/>
                </a:rPr>
                <a:t>, computers) for all students.</a:t>
              </a:r>
              <a:endParaRPr sz="1400" b="0" i="0" u="none" strike="noStrike" cap="none" dirty="0">
                <a:solidFill>
                  <a:srgbClr val="000000"/>
                </a:solidFill>
                <a:latin typeface="Calibri"/>
                <a:ea typeface="Calibri"/>
                <a:cs typeface="Calibri"/>
                <a:sym typeface="Calibri"/>
              </a:endParaRPr>
            </a:p>
          </p:txBody>
        </p:sp>
        <p:sp>
          <p:nvSpPr>
            <p:cNvPr id="253" name="Google Shape;253;g98eed21a6e_0_67"/>
            <p:cNvSpPr txBox="1"/>
            <p:nvPr/>
          </p:nvSpPr>
          <p:spPr>
            <a:xfrm>
              <a:off x="438152" y="2820650"/>
              <a:ext cx="4181400" cy="898200"/>
            </a:xfrm>
            <a:prstGeom prst="rect">
              <a:avLst/>
            </a:prstGeom>
            <a:solidFill>
              <a:schemeClr val="bg1"/>
            </a:solidFill>
            <a:ln w="9525" cap="flat" cmpd="sng">
              <a:solidFill>
                <a:schemeClr val="dk1"/>
              </a:solidFill>
              <a:prstDash val="solid"/>
              <a:round/>
              <a:headEnd type="none" w="sm" len="sm"/>
              <a:tailEnd type="none" w="sm" len="sm"/>
            </a:ln>
            <a:effectLst>
              <a:outerShdw blurRad="50800" dist="38100" dir="5400000" algn="t" rotWithShape="0">
                <a:prstClr val="black">
                  <a:alpha val="40000"/>
                </a:prstClr>
              </a:outerShdw>
            </a:effectLst>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dirty="0">
                  <a:solidFill>
                    <a:srgbClr val="386EA4"/>
                  </a:solidFill>
                  <a:latin typeface="Calibri"/>
                  <a:ea typeface="Calibri"/>
                  <a:cs typeface="Calibri"/>
                  <a:sym typeface="Calibri"/>
                </a:rPr>
                <a:t>Universal access was not a perceived necessity until spring 2020. </a:t>
              </a:r>
              <a:endParaRPr sz="1400" b="0" i="0" u="none" strike="noStrike" cap="none" dirty="0">
                <a:solidFill>
                  <a:srgbClr val="000000"/>
                </a:solidFill>
                <a:latin typeface="Calibri"/>
                <a:ea typeface="Calibri"/>
                <a:cs typeface="Calibri"/>
                <a:sym typeface="Calibri"/>
              </a:endParaRPr>
            </a:p>
          </p:txBody>
        </p:sp>
        <p:sp>
          <p:nvSpPr>
            <p:cNvPr id="254" name="Google Shape;254;g98eed21a6e_0_67"/>
            <p:cNvSpPr txBox="1"/>
            <p:nvPr/>
          </p:nvSpPr>
          <p:spPr>
            <a:xfrm>
              <a:off x="5751850" y="2651750"/>
              <a:ext cx="5119200" cy="898200"/>
            </a:xfrm>
            <a:prstGeom prst="rect">
              <a:avLst/>
            </a:prstGeom>
            <a:solidFill>
              <a:schemeClr val="bg1"/>
            </a:solidFill>
            <a:ln w="9525" cap="flat" cmpd="sng">
              <a:solidFill>
                <a:schemeClr val="dk1"/>
              </a:solidFill>
              <a:prstDash val="solid"/>
              <a:round/>
              <a:headEnd type="none" w="sm" len="sm"/>
              <a:tailEnd type="none" w="sm" len="sm"/>
            </a:ln>
            <a:effectLst>
              <a:outerShdw blurRad="50800" dist="38100" dir="5400000" algn="t" rotWithShape="0">
                <a:prstClr val="black">
                  <a:alpha val="40000"/>
                </a:prstClr>
              </a:outerShdw>
            </a:effectLst>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accent6"/>
                </a:buClr>
                <a:buSzPts val="1100"/>
                <a:buFont typeface="Arial"/>
                <a:buNone/>
              </a:pPr>
              <a:r>
                <a:rPr lang="en-US" sz="2000" b="0" i="0" u="none" strike="noStrike" cap="none" dirty="0">
                  <a:solidFill>
                    <a:srgbClr val="386EA4"/>
                  </a:solidFill>
                  <a:latin typeface="Calibri"/>
                  <a:ea typeface="Calibri"/>
                  <a:cs typeface="Calibri"/>
                  <a:sym typeface="Calibri"/>
                </a:rPr>
                <a:t>Face-to-face (F2F) instruction enabled districts to overlook technology access as a need.</a:t>
              </a:r>
              <a:endParaRPr sz="1400" b="0" i="0" u="none" strike="noStrike" cap="none" dirty="0">
                <a:solidFill>
                  <a:srgbClr val="000000"/>
                </a:solidFill>
                <a:latin typeface="Calibri"/>
                <a:ea typeface="Calibri"/>
                <a:cs typeface="Calibri"/>
                <a:sym typeface="Calibri"/>
              </a:endParaRPr>
            </a:p>
          </p:txBody>
        </p:sp>
        <p:sp>
          <p:nvSpPr>
            <p:cNvPr id="255" name="Google Shape;255;g98eed21a6e_0_67"/>
            <p:cNvSpPr txBox="1"/>
            <p:nvPr/>
          </p:nvSpPr>
          <p:spPr>
            <a:xfrm>
              <a:off x="5751850" y="4250700"/>
              <a:ext cx="5076000" cy="898200"/>
            </a:xfrm>
            <a:prstGeom prst="rect">
              <a:avLst/>
            </a:prstGeom>
            <a:solidFill>
              <a:schemeClr val="bg1"/>
            </a:solidFill>
            <a:ln w="9525" cap="flat" cmpd="sng">
              <a:solidFill>
                <a:schemeClr val="dk1"/>
              </a:solidFill>
              <a:prstDash val="solid"/>
              <a:round/>
              <a:headEnd type="none" w="sm" len="sm"/>
              <a:tailEnd type="none" w="sm" len="sm"/>
            </a:ln>
            <a:effectLst>
              <a:outerShdw blurRad="50800" dist="38100" dir="5400000" algn="t" rotWithShape="0">
                <a:prstClr val="black">
                  <a:alpha val="40000"/>
                </a:prstClr>
              </a:outerShdw>
            </a:effectLst>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dirty="0">
                  <a:solidFill>
                    <a:srgbClr val="386EA4"/>
                  </a:solidFill>
                  <a:latin typeface="Calibri"/>
                  <a:ea typeface="Calibri"/>
                  <a:cs typeface="Calibri"/>
                  <a:sym typeface="Calibri"/>
                </a:rPr>
                <a:t>Teachers are more comfortable using traditional practices; technology literacy varies. </a:t>
              </a:r>
              <a:endParaRPr sz="1400" b="0" i="0" u="none" strike="noStrike" cap="none" dirty="0">
                <a:solidFill>
                  <a:srgbClr val="000000"/>
                </a:solidFill>
                <a:latin typeface="Calibri"/>
                <a:ea typeface="Calibri"/>
                <a:cs typeface="Calibri"/>
                <a:sym typeface="Calibri"/>
              </a:endParaRPr>
            </a:p>
          </p:txBody>
        </p:sp>
        <p:sp>
          <p:nvSpPr>
            <p:cNvPr id="256" name="Google Shape;256;g98eed21a6e_0_67"/>
            <p:cNvSpPr txBox="1"/>
            <p:nvPr/>
          </p:nvSpPr>
          <p:spPr>
            <a:xfrm>
              <a:off x="5751850" y="5814575"/>
              <a:ext cx="5076000" cy="898200"/>
            </a:xfrm>
            <a:prstGeom prst="rect">
              <a:avLst/>
            </a:prstGeom>
            <a:solidFill>
              <a:schemeClr val="bg1"/>
            </a:solidFill>
            <a:ln w="9525" cap="flat" cmpd="sng">
              <a:solidFill>
                <a:schemeClr val="dk1"/>
              </a:solidFill>
              <a:prstDash val="solid"/>
              <a:round/>
              <a:headEnd type="none" w="sm" len="sm"/>
              <a:tailEnd type="none" w="sm" len="sm"/>
            </a:ln>
            <a:effectLst>
              <a:outerShdw blurRad="50800" dist="38100" dir="5400000" algn="t" rotWithShape="0">
                <a:prstClr val="black">
                  <a:alpha val="40000"/>
                </a:prstClr>
              </a:outerShdw>
            </a:effectLst>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dirty="0">
                  <a:solidFill>
                    <a:srgbClr val="386EA4"/>
                  </a:solidFill>
                  <a:latin typeface="Calibri"/>
                  <a:ea typeface="Calibri"/>
                  <a:cs typeface="Calibri"/>
                  <a:sym typeface="Calibri"/>
                </a:rPr>
                <a:t>Teachers perceive technology as unreliable and more trouble than it is worth. </a:t>
              </a:r>
              <a:endParaRPr sz="2000" b="0" i="0" u="none" strike="noStrike" cap="none" dirty="0">
                <a:solidFill>
                  <a:srgbClr val="386EA4"/>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dirty="0">
                <a:solidFill>
                  <a:srgbClr val="386EA4"/>
                </a:solidFill>
                <a:latin typeface="Calibri"/>
                <a:ea typeface="Calibri"/>
                <a:cs typeface="Calibri"/>
                <a:sym typeface="Calibri"/>
              </a:endParaRPr>
            </a:p>
          </p:txBody>
        </p:sp>
        <p:sp>
          <p:nvSpPr>
            <p:cNvPr id="257" name="Google Shape;257;g98eed21a6e_0_67"/>
            <p:cNvSpPr txBox="1"/>
            <p:nvPr/>
          </p:nvSpPr>
          <p:spPr>
            <a:xfrm>
              <a:off x="1156925" y="2269509"/>
              <a:ext cx="847800" cy="381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dirty="0">
                  <a:solidFill>
                    <a:schemeClr val="dk1"/>
                  </a:solidFill>
                  <a:latin typeface="Calibri"/>
                  <a:ea typeface="Calibri"/>
                  <a:cs typeface="Calibri"/>
                  <a:sym typeface="Calibri"/>
                </a:rPr>
                <a:t>Why?</a:t>
              </a:r>
              <a:endParaRPr sz="2000" b="1" i="0" u="none" strike="noStrike" cap="none" dirty="0">
                <a:solidFill>
                  <a:schemeClr val="dk1"/>
                </a:solidFill>
                <a:latin typeface="Calibri"/>
                <a:ea typeface="Calibri"/>
                <a:cs typeface="Calibri"/>
                <a:sym typeface="Calibri"/>
              </a:endParaRPr>
            </a:p>
          </p:txBody>
        </p:sp>
        <p:sp>
          <p:nvSpPr>
            <p:cNvPr id="258" name="Google Shape;258;g98eed21a6e_0_67"/>
            <p:cNvSpPr txBox="1"/>
            <p:nvPr/>
          </p:nvSpPr>
          <p:spPr>
            <a:xfrm>
              <a:off x="6444151" y="3725700"/>
              <a:ext cx="847800" cy="337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dirty="0">
                  <a:solidFill>
                    <a:schemeClr val="dk1"/>
                  </a:solidFill>
                  <a:latin typeface="Calibri"/>
                  <a:ea typeface="Calibri"/>
                  <a:cs typeface="Calibri"/>
                  <a:sym typeface="Calibri"/>
                </a:rPr>
                <a:t>Why?</a:t>
              </a:r>
              <a:endParaRPr sz="2000" b="1" i="0" u="none" strike="noStrike" cap="none" dirty="0">
                <a:solidFill>
                  <a:schemeClr val="dk1"/>
                </a:solidFill>
                <a:latin typeface="Calibri"/>
                <a:ea typeface="Calibri"/>
                <a:cs typeface="Calibri"/>
                <a:sym typeface="Calibri"/>
              </a:endParaRPr>
            </a:p>
          </p:txBody>
        </p:sp>
        <p:sp>
          <p:nvSpPr>
            <p:cNvPr id="259" name="Google Shape;259;g98eed21a6e_0_67"/>
            <p:cNvSpPr txBox="1"/>
            <p:nvPr/>
          </p:nvSpPr>
          <p:spPr>
            <a:xfrm>
              <a:off x="4696500" y="2504188"/>
              <a:ext cx="1026300" cy="337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dirty="0">
                  <a:solidFill>
                    <a:schemeClr val="dk1"/>
                  </a:solidFill>
                  <a:latin typeface="Calibri"/>
                  <a:ea typeface="Calibri"/>
                  <a:cs typeface="Calibri"/>
                  <a:sym typeface="Calibri"/>
                </a:rPr>
                <a:t>Why?</a:t>
              </a:r>
              <a:endParaRPr sz="2000" b="1" i="0" u="none" strike="noStrike" cap="none" dirty="0">
                <a:solidFill>
                  <a:schemeClr val="dk1"/>
                </a:solidFill>
                <a:latin typeface="Calibri"/>
                <a:ea typeface="Calibri"/>
                <a:cs typeface="Calibri"/>
                <a:sym typeface="Calibri"/>
              </a:endParaRPr>
            </a:p>
          </p:txBody>
        </p:sp>
        <p:sp>
          <p:nvSpPr>
            <p:cNvPr id="260" name="Google Shape;260;g98eed21a6e_0_67"/>
            <p:cNvSpPr/>
            <p:nvPr/>
          </p:nvSpPr>
          <p:spPr>
            <a:xfrm>
              <a:off x="7368900" y="3628525"/>
              <a:ext cx="279900" cy="543600"/>
            </a:xfrm>
            <a:prstGeom prst="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61" name="Google Shape;261;g98eed21a6e_0_67"/>
            <p:cNvSpPr/>
            <p:nvPr/>
          </p:nvSpPr>
          <p:spPr>
            <a:xfrm>
              <a:off x="4696500" y="2931950"/>
              <a:ext cx="783300" cy="3378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62" name="Google Shape;262;g98eed21a6e_0_67"/>
            <p:cNvSpPr/>
            <p:nvPr/>
          </p:nvSpPr>
          <p:spPr>
            <a:xfrm>
              <a:off x="7413200" y="5197625"/>
              <a:ext cx="279900" cy="543600"/>
            </a:xfrm>
            <a:prstGeom prst="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63" name="Google Shape;263;g98eed21a6e_0_67"/>
            <p:cNvSpPr txBox="1"/>
            <p:nvPr/>
          </p:nvSpPr>
          <p:spPr>
            <a:xfrm>
              <a:off x="6489201" y="5227475"/>
              <a:ext cx="847800" cy="337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dirty="0">
                  <a:solidFill>
                    <a:schemeClr val="dk1"/>
                  </a:solidFill>
                  <a:latin typeface="Calibri"/>
                  <a:ea typeface="Calibri"/>
                  <a:cs typeface="Calibri"/>
                  <a:sym typeface="Calibri"/>
                </a:rPr>
                <a:t>Why?</a:t>
              </a:r>
              <a:endParaRPr sz="2000" b="1" i="0" u="none" strike="noStrike" cap="none" dirty="0">
                <a:solidFill>
                  <a:schemeClr val="dk1"/>
                </a:solidFill>
                <a:latin typeface="Calibri"/>
                <a:ea typeface="Calibri"/>
                <a:cs typeface="Calibri"/>
                <a:sym typeface="Calibri"/>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g98eed21a6e_0_74"/>
          <p:cNvSpPr txBox="1">
            <a:spLocks noGrp="1"/>
          </p:cNvSpPr>
          <p:nvPr>
            <p:ph type="title"/>
          </p:nvPr>
        </p:nvSpPr>
        <p:spPr>
          <a:xfrm>
            <a:off x="480152" y="603169"/>
            <a:ext cx="10035300" cy="4923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r>
              <a:rPr lang="en-US" dirty="0"/>
              <a:t>Underlying Root Causes Related to Technology Access</a:t>
            </a:r>
            <a:endParaRPr dirty="0"/>
          </a:p>
        </p:txBody>
      </p:sp>
      <p:sp>
        <p:nvSpPr>
          <p:cNvPr id="270" name="Google Shape;270;g98eed21a6e_0_74"/>
          <p:cNvSpPr txBox="1">
            <a:spLocks noGrp="1"/>
          </p:cNvSpPr>
          <p:nvPr>
            <p:ph type="body" idx="1"/>
          </p:nvPr>
        </p:nvSpPr>
        <p:spPr>
          <a:xfrm>
            <a:off x="479424" y="1527605"/>
            <a:ext cx="10904341" cy="4053000"/>
          </a:xfrm>
          <a:prstGeom prst="rect">
            <a:avLst/>
          </a:prstGeom>
          <a:noFill/>
          <a:ln>
            <a:noFill/>
          </a:ln>
        </p:spPr>
        <p:txBody>
          <a:bodyPr spcFirstLastPara="1" wrap="square" lIns="0" tIns="0" rIns="0" bIns="0" anchor="t" anchorCtr="0">
            <a:noAutofit/>
          </a:bodyPr>
          <a:lstStyle/>
          <a:p>
            <a:pPr marL="457200" lvl="0" indent="-342900" algn="l" rtl="0">
              <a:lnSpc>
                <a:spcPct val="150000"/>
              </a:lnSpc>
              <a:spcBef>
                <a:spcPts val="2000"/>
              </a:spcBef>
              <a:spcAft>
                <a:spcPts val="0"/>
              </a:spcAft>
              <a:buSzPts val="1800"/>
              <a:buChar char="≫"/>
            </a:pPr>
            <a:r>
              <a:rPr lang="en-US" dirty="0"/>
              <a:t>Possible solutions shift from insufficient resources or “more money” to:</a:t>
            </a:r>
            <a:endParaRPr dirty="0"/>
          </a:p>
          <a:p>
            <a:pPr marL="914400" lvl="1" indent="-342900" algn="l" rtl="0">
              <a:lnSpc>
                <a:spcPct val="150000"/>
              </a:lnSpc>
              <a:spcBef>
                <a:spcPts val="600"/>
              </a:spcBef>
              <a:spcAft>
                <a:spcPts val="0"/>
              </a:spcAft>
              <a:buSzPts val="1800"/>
              <a:buChar char="&gt;"/>
            </a:pPr>
            <a:r>
              <a:rPr lang="en-US" dirty="0"/>
              <a:t>Shifting resources to ensure all students have reliable computer and WiFi access;</a:t>
            </a:r>
          </a:p>
          <a:p>
            <a:pPr marL="914400" lvl="1" indent="-342900" algn="l" rtl="0">
              <a:lnSpc>
                <a:spcPct val="150000"/>
              </a:lnSpc>
              <a:spcBef>
                <a:spcPts val="600"/>
              </a:spcBef>
              <a:spcAft>
                <a:spcPts val="0"/>
              </a:spcAft>
              <a:buSzPts val="1800"/>
              <a:buChar char="&gt;"/>
            </a:pPr>
            <a:r>
              <a:rPr lang="en-US" dirty="0"/>
              <a:t>Building a more robust district technology infrastructure;</a:t>
            </a:r>
          </a:p>
          <a:p>
            <a:pPr marL="914400" lvl="1" indent="-342900" algn="l" rtl="0">
              <a:lnSpc>
                <a:spcPct val="150000"/>
              </a:lnSpc>
              <a:spcBef>
                <a:spcPts val="600"/>
              </a:spcBef>
              <a:spcAft>
                <a:spcPts val="0"/>
              </a:spcAft>
              <a:buSzPts val="1800"/>
              <a:buChar char="&gt;"/>
            </a:pPr>
            <a:r>
              <a:rPr lang="en-US" dirty="0"/>
              <a:t>Increasing awareness of digital tools available to teachers;</a:t>
            </a:r>
            <a:endParaRPr dirty="0"/>
          </a:p>
          <a:p>
            <a:pPr marL="914400" lvl="1" indent="-342900" algn="l" rtl="0">
              <a:lnSpc>
                <a:spcPct val="150000"/>
              </a:lnSpc>
              <a:spcBef>
                <a:spcPts val="600"/>
              </a:spcBef>
              <a:spcAft>
                <a:spcPts val="0"/>
              </a:spcAft>
              <a:buSzPts val="1800"/>
              <a:buChar char="&gt;"/>
            </a:pPr>
            <a:r>
              <a:rPr lang="en-US" dirty="0"/>
              <a:t>Providing school-wide training to integrate technology into instruction; and </a:t>
            </a:r>
          </a:p>
          <a:p>
            <a:pPr marL="914400" lvl="1" indent="-342900" algn="l" rtl="0">
              <a:lnSpc>
                <a:spcPct val="150000"/>
              </a:lnSpc>
              <a:spcBef>
                <a:spcPts val="600"/>
              </a:spcBef>
              <a:spcAft>
                <a:spcPts val="0"/>
              </a:spcAft>
              <a:buSzPts val="1800"/>
              <a:buChar char="&gt;"/>
            </a:pPr>
            <a:r>
              <a:rPr lang="en-US" dirty="0"/>
              <a:t>Building a technology support system in schools.</a:t>
            </a:r>
            <a:endParaRPr dirty="0"/>
          </a:p>
        </p:txBody>
      </p:sp>
      <p:sp>
        <p:nvSpPr>
          <p:cNvPr id="271" name="Google Shape;271;g98eed21a6e_0_74"/>
          <p:cNvSpPr txBox="1">
            <a:spLocks noGrp="1"/>
          </p:cNvSpPr>
          <p:nvPr>
            <p:ph type="sldNum" idx="12"/>
          </p:nvPr>
        </p:nvSpPr>
        <p:spPr>
          <a:xfrm>
            <a:off x="10980260" y="6172200"/>
            <a:ext cx="906900" cy="2769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Clr>
                <a:srgbClr val="000000"/>
              </a:buClr>
              <a:buSzPts val="1600"/>
              <a:buFont typeface="Arial"/>
              <a:buNone/>
            </a:pPr>
            <a:fld id="{00000000-1234-1234-1234-123412341234}" type="slidenum">
              <a:rPr lang="en-US"/>
              <a:t>12</a:t>
            </a:fld>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g99b3408297_0_18"/>
          <p:cNvSpPr txBox="1">
            <a:spLocks noGrp="1"/>
          </p:cNvSpPr>
          <p:nvPr>
            <p:ph type="sldNum" idx="12"/>
          </p:nvPr>
        </p:nvSpPr>
        <p:spPr>
          <a:xfrm>
            <a:off x="11296610" y="6217622"/>
            <a:ext cx="731700" cy="524700"/>
          </a:xfrm>
          <a:prstGeom prst="rect">
            <a:avLst/>
          </a:prstGeom>
          <a:noFill/>
          <a:ln>
            <a:noFill/>
          </a:ln>
        </p:spPr>
        <p:txBody>
          <a:bodyPr spcFirstLastPara="1" wrap="square" lIns="121900" tIns="60925" rIns="121900" bIns="60925" anchor="ctr" anchorCtr="0">
            <a:noAutofit/>
          </a:bodyPr>
          <a:lstStyle/>
          <a:p>
            <a:pPr marL="0" lvl="0" indent="0" algn="r" rtl="0">
              <a:lnSpc>
                <a:spcPct val="100000"/>
              </a:lnSpc>
              <a:spcBef>
                <a:spcPts val="0"/>
              </a:spcBef>
              <a:spcAft>
                <a:spcPts val="0"/>
              </a:spcAft>
              <a:buSzPts val="1600"/>
              <a:buNone/>
            </a:pPr>
            <a:fld id="{00000000-1234-1234-1234-123412341234}" type="slidenum">
              <a:rPr lang="en-US"/>
              <a:t>13</a:t>
            </a:fld>
            <a:endParaRPr dirty="0"/>
          </a:p>
        </p:txBody>
      </p:sp>
      <p:sp>
        <p:nvSpPr>
          <p:cNvPr id="278" name="Google Shape;278;g99b3408297_0_18"/>
          <p:cNvSpPr/>
          <p:nvPr/>
        </p:nvSpPr>
        <p:spPr>
          <a:xfrm>
            <a:off x="1238500" y="419350"/>
            <a:ext cx="3587700" cy="799500"/>
          </a:xfrm>
          <a:prstGeom prst="roundRect">
            <a:avLst>
              <a:gd name="adj" fmla="val 16667"/>
            </a:avLst>
          </a:prstGeom>
          <a:solidFill>
            <a:srgbClr val="1C4587"/>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dirty="0">
                <a:solidFill>
                  <a:srgbClr val="FFFFFF"/>
                </a:solidFill>
                <a:latin typeface="Calibri"/>
                <a:ea typeface="Calibri"/>
                <a:cs typeface="Calibri"/>
                <a:sym typeface="Calibri"/>
              </a:rPr>
              <a:t>Lack of universal technology access</a:t>
            </a:r>
            <a:endParaRPr sz="2400" b="1" i="0" u="none" strike="noStrike" cap="none" dirty="0">
              <a:solidFill>
                <a:srgbClr val="FFFFFF"/>
              </a:solidFill>
              <a:latin typeface="Calibri"/>
              <a:ea typeface="Calibri"/>
              <a:cs typeface="Calibri"/>
              <a:sym typeface="Calibri"/>
            </a:endParaRPr>
          </a:p>
        </p:txBody>
      </p:sp>
      <p:sp>
        <p:nvSpPr>
          <p:cNvPr id="279" name="Google Shape;279;g99b3408297_0_18"/>
          <p:cNvSpPr/>
          <p:nvPr/>
        </p:nvSpPr>
        <p:spPr>
          <a:xfrm>
            <a:off x="5029200" y="448125"/>
            <a:ext cx="3962400" cy="685500"/>
          </a:xfrm>
          <a:prstGeom prst="roundRect">
            <a:avLst>
              <a:gd name="adj" fmla="val 16667"/>
            </a:avLst>
          </a:prstGeom>
          <a:solidFill>
            <a:srgbClr val="1C4587"/>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dirty="0">
                <a:solidFill>
                  <a:srgbClr val="FFFFFF"/>
                </a:solidFill>
                <a:latin typeface="Calibri"/>
                <a:ea typeface="Calibri"/>
                <a:cs typeface="Calibri"/>
                <a:sym typeface="Calibri"/>
              </a:rPr>
              <a:t>Weak district infrastructure</a:t>
            </a:r>
            <a:endParaRPr sz="2400" b="1" i="0" u="none" strike="noStrike" cap="none" dirty="0">
              <a:solidFill>
                <a:srgbClr val="FFFFFF"/>
              </a:solidFill>
              <a:latin typeface="Calibri"/>
              <a:ea typeface="Calibri"/>
              <a:cs typeface="Calibri"/>
              <a:sym typeface="Calibri"/>
            </a:endParaRPr>
          </a:p>
        </p:txBody>
      </p:sp>
      <p:sp>
        <p:nvSpPr>
          <p:cNvPr id="280" name="Google Shape;280;g99b3408297_0_18"/>
          <p:cNvSpPr/>
          <p:nvPr/>
        </p:nvSpPr>
        <p:spPr>
          <a:xfrm>
            <a:off x="1238500" y="5638800"/>
            <a:ext cx="3130279" cy="685500"/>
          </a:xfrm>
          <a:prstGeom prst="roundRect">
            <a:avLst>
              <a:gd name="adj" fmla="val 16667"/>
            </a:avLst>
          </a:prstGeom>
          <a:solidFill>
            <a:srgbClr val="1C4587"/>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dirty="0">
                <a:solidFill>
                  <a:srgbClr val="FFFFFF"/>
                </a:solidFill>
                <a:latin typeface="Calibri"/>
                <a:ea typeface="Calibri"/>
                <a:cs typeface="Calibri"/>
                <a:sym typeface="Calibri"/>
              </a:rPr>
              <a:t>Schools unaware of digital tools available</a:t>
            </a:r>
            <a:endParaRPr sz="2400" b="1" i="0" u="none" strike="noStrike" cap="none" dirty="0">
              <a:solidFill>
                <a:srgbClr val="FFFFFF"/>
              </a:solidFill>
              <a:latin typeface="Calibri"/>
              <a:ea typeface="Calibri"/>
              <a:cs typeface="Calibri"/>
              <a:sym typeface="Calibri"/>
            </a:endParaRPr>
          </a:p>
        </p:txBody>
      </p:sp>
      <p:sp>
        <p:nvSpPr>
          <p:cNvPr id="281" name="Google Shape;281;g99b3408297_0_18"/>
          <p:cNvSpPr/>
          <p:nvPr/>
        </p:nvSpPr>
        <p:spPr>
          <a:xfrm>
            <a:off x="5252078" y="5638800"/>
            <a:ext cx="3265198" cy="685500"/>
          </a:xfrm>
          <a:prstGeom prst="roundRect">
            <a:avLst>
              <a:gd name="adj" fmla="val 16667"/>
            </a:avLst>
          </a:prstGeom>
          <a:solidFill>
            <a:srgbClr val="1C4587"/>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dirty="0">
                <a:solidFill>
                  <a:srgbClr val="FFFFFF"/>
                </a:solidFill>
                <a:latin typeface="Calibri"/>
                <a:ea typeface="Calibri"/>
                <a:cs typeface="Calibri"/>
                <a:sym typeface="Calibri"/>
              </a:rPr>
              <a:t>Insufficient technology support in schools</a:t>
            </a:r>
            <a:endParaRPr sz="2400" b="1" i="0" u="none" strike="noStrike" cap="none" dirty="0">
              <a:solidFill>
                <a:srgbClr val="FFFFFF"/>
              </a:solidFill>
              <a:latin typeface="Calibri"/>
              <a:ea typeface="Calibri"/>
              <a:cs typeface="Calibri"/>
              <a:sym typeface="Calibri"/>
            </a:endParaRPr>
          </a:p>
        </p:txBody>
      </p:sp>
      <p:sp>
        <p:nvSpPr>
          <p:cNvPr id="282" name="Google Shape;282;g99b3408297_0_18"/>
          <p:cNvSpPr/>
          <p:nvPr/>
        </p:nvSpPr>
        <p:spPr>
          <a:xfrm>
            <a:off x="9194800" y="5638800"/>
            <a:ext cx="2540100" cy="685500"/>
          </a:xfrm>
          <a:prstGeom prst="roundRect">
            <a:avLst>
              <a:gd name="adj" fmla="val 16667"/>
            </a:avLst>
          </a:prstGeom>
          <a:solidFill>
            <a:srgbClr val="1C4587"/>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dirty="0">
                <a:solidFill>
                  <a:srgbClr val="FFFFFF"/>
                </a:solidFill>
                <a:latin typeface="Calibri"/>
                <a:ea typeface="Calibri"/>
                <a:cs typeface="Calibri"/>
                <a:sym typeface="Calibri"/>
              </a:rPr>
              <a:t>Branch 6</a:t>
            </a:r>
            <a:endParaRPr sz="2400" b="1" i="0" u="none" strike="noStrike" cap="none" dirty="0">
              <a:solidFill>
                <a:srgbClr val="FFFFFF"/>
              </a:solidFill>
              <a:latin typeface="Calibri"/>
              <a:ea typeface="Calibri"/>
              <a:cs typeface="Calibri"/>
              <a:sym typeface="Calibri"/>
            </a:endParaRPr>
          </a:p>
        </p:txBody>
      </p:sp>
      <p:cxnSp>
        <p:nvCxnSpPr>
          <p:cNvPr id="283" name="Google Shape;283;g99b3408297_0_18"/>
          <p:cNvCxnSpPr/>
          <p:nvPr/>
        </p:nvCxnSpPr>
        <p:spPr>
          <a:xfrm flipH="1">
            <a:off x="2130528" y="3524612"/>
            <a:ext cx="9547200" cy="47700"/>
          </a:xfrm>
          <a:prstGeom prst="straightConnector1">
            <a:avLst/>
          </a:prstGeom>
          <a:noFill/>
          <a:ln w="25400" cap="flat" cmpd="sng">
            <a:solidFill>
              <a:srgbClr val="1C4587"/>
            </a:solidFill>
            <a:prstDash val="solid"/>
            <a:round/>
            <a:headEnd type="none" w="sm" len="sm"/>
            <a:tailEnd type="none" w="sm" len="sm"/>
          </a:ln>
        </p:spPr>
      </p:cxnSp>
      <p:cxnSp>
        <p:nvCxnSpPr>
          <p:cNvPr id="284" name="Google Shape;284;g99b3408297_0_18"/>
          <p:cNvCxnSpPr/>
          <p:nvPr/>
        </p:nvCxnSpPr>
        <p:spPr>
          <a:xfrm flipH="1">
            <a:off x="2438300" y="1210129"/>
            <a:ext cx="1320900" cy="2362500"/>
          </a:xfrm>
          <a:prstGeom prst="straightConnector1">
            <a:avLst/>
          </a:prstGeom>
          <a:noFill/>
          <a:ln w="25400" cap="flat" cmpd="sng">
            <a:solidFill>
              <a:srgbClr val="1C4587"/>
            </a:solidFill>
            <a:prstDash val="solid"/>
            <a:round/>
            <a:headEnd type="none" w="sm" len="sm"/>
            <a:tailEnd type="none" w="sm" len="sm"/>
          </a:ln>
        </p:spPr>
      </p:cxnSp>
      <p:cxnSp>
        <p:nvCxnSpPr>
          <p:cNvPr id="285" name="Google Shape;285;g99b3408297_0_18"/>
          <p:cNvCxnSpPr/>
          <p:nvPr/>
        </p:nvCxnSpPr>
        <p:spPr>
          <a:xfrm>
            <a:off x="2438400" y="3572329"/>
            <a:ext cx="507900" cy="2057100"/>
          </a:xfrm>
          <a:prstGeom prst="straightConnector1">
            <a:avLst/>
          </a:prstGeom>
          <a:noFill/>
          <a:ln w="25400" cap="flat" cmpd="sng">
            <a:solidFill>
              <a:srgbClr val="1C4587"/>
            </a:solidFill>
            <a:prstDash val="solid"/>
            <a:round/>
            <a:headEnd type="none" w="sm" len="sm"/>
            <a:tailEnd type="none" w="sm" len="sm"/>
          </a:ln>
        </p:spPr>
      </p:cxnSp>
      <p:cxnSp>
        <p:nvCxnSpPr>
          <p:cNvPr id="286" name="Google Shape;286;g99b3408297_0_18"/>
          <p:cNvCxnSpPr/>
          <p:nvPr/>
        </p:nvCxnSpPr>
        <p:spPr>
          <a:xfrm>
            <a:off x="9652000" y="3572329"/>
            <a:ext cx="711300" cy="2057100"/>
          </a:xfrm>
          <a:prstGeom prst="straightConnector1">
            <a:avLst/>
          </a:prstGeom>
          <a:noFill/>
          <a:ln w="25400" cap="flat" cmpd="sng">
            <a:solidFill>
              <a:srgbClr val="1C4587"/>
            </a:solidFill>
            <a:prstDash val="solid"/>
            <a:round/>
            <a:headEnd type="none" w="sm" len="sm"/>
            <a:tailEnd type="none" w="sm" len="sm"/>
          </a:ln>
        </p:spPr>
      </p:cxnSp>
      <p:cxnSp>
        <p:nvCxnSpPr>
          <p:cNvPr id="287" name="Google Shape;287;g99b3408297_0_18"/>
          <p:cNvCxnSpPr/>
          <p:nvPr/>
        </p:nvCxnSpPr>
        <p:spPr>
          <a:xfrm>
            <a:off x="5994400" y="3572329"/>
            <a:ext cx="762000" cy="2057100"/>
          </a:xfrm>
          <a:prstGeom prst="straightConnector1">
            <a:avLst/>
          </a:prstGeom>
          <a:noFill/>
          <a:ln w="25400" cap="flat" cmpd="sng">
            <a:solidFill>
              <a:srgbClr val="1C4587"/>
            </a:solidFill>
            <a:prstDash val="solid"/>
            <a:round/>
            <a:headEnd type="none" w="sm" len="sm"/>
            <a:tailEnd type="none" w="sm" len="sm"/>
          </a:ln>
        </p:spPr>
      </p:cxnSp>
      <p:cxnSp>
        <p:nvCxnSpPr>
          <p:cNvPr id="288" name="Google Shape;288;g99b3408297_0_18"/>
          <p:cNvCxnSpPr>
            <a:stCxn id="279" idx="2"/>
          </p:cNvCxnSpPr>
          <p:nvPr/>
        </p:nvCxnSpPr>
        <p:spPr>
          <a:xfrm flipH="1">
            <a:off x="5994300" y="1133625"/>
            <a:ext cx="1016100" cy="2404800"/>
          </a:xfrm>
          <a:prstGeom prst="straightConnector1">
            <a:avLst/>
          </a:prstGeom>
          <a:noFill/>
          <a:ln w="25400" cap="flat" cmpd="sng">
            <a:solidFill>
              <a:srgbClr val="1C4587"/>
            </a:solidFill>
            <a:prstDash val="solid"/>
            <a:round/>
            <a:headEnd type="none" w="sm" len="sm"/>
            <a:tailEnd type="none" w="sm" len="sm"/>
          </a:ln>
        </p:spPr>
      </p:cxnSp>
      <p:cxnSp>
        <p:nvCxnSpPr>
          <p:cNvPr id="289" name="Google Shape;289;g99b3408297_0_18"/>
          <p:cNvCxnSpPr/>
          <p:nvPr/>
        </p:nvCxnSpPr>
        <p:spPr>
          <a:xfrm rot="10800000">
            <a:off x="9804490" y="3968938"/>
            <a:ext cx="1659600" cy="0"/>
          </a:xfrm>
          <a:prstGeom prst="straightConnector1">
            <a:avLst/>
          </a:prstGeom>
          <a:noFill/>
          <a:ln w="25400" cap="flat" cmpd="sng">
            <a:solidFill>
              <a:srgbClr val="1C4587"/>
            </a:solidFill>
            <a:prstDash val="solid"/>
            <a:round/>
            <a:headEnd type="none" w="sm" len="sm"/>
            <a:tailEnd type="none" w="sm" len="sm"/>
          </a:ln>
        </p:spPr>
      </p:cxnSp>
      <p:cxnSp>
        <p:nvCxnSpPr>
          <p:cNvPr id="290" name="Google Shape;290;g99b3408297_0_18"/>
          <p:cNvCxnSpPr/>
          <p:nvPr/>
        </p:nvCxnSpPr>
        <p:spPr>
          <a:xfrm rot="10800000">
            <a:off x="9965025" y="4495792"/>
            <a:ext cx="1535100" cy="0"/>
          </a:xfrm>
          <a:prstGeom prst="straightConnector1">
            <a:avLst/>
          </a:prstGeom>
          <a:noFill/>
          <a:ln w="25400" cap="flat" cmpd="sng">
            <a:solidFill>
              <a:srgbClr val="1C4587"/>
            </a:solidFill>
            <a:prstDash val="solid"/>
            <a:round/>
            <a:headEnd type="none" w="sm" len="sm"/>
            <a:tailEnd type="none" w="sm" len="sm"/>
          </a:ln>
        </p:spPr>
      </p:cxnSp>
      <p:sp>
        <p:nvSpPr>
          <p:cNvPr id="291" name="Google Shape;291;g99b3408297_0_18"/>
          <p:cNvSpPr/>
          <p:nvPr/>
        </p:nvSpPr>
        <p:spPr>
          <a:xfrm flipH="1">
            <a:off x="140300" y="2762927"/>
            <a:ext cx="2298000" cy="1527000"/>
          </a:xfrm>
          <a:prstGeom prst="homePlate">
            <a:avLst>
              <a:gd name="adj" fmla="val 25863"/>
            </a:avLst>
          </a:prstGeom>
          <a:solidFill>
            <a:srgbClr val="1C4587"/>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dirty="0">
                <a:solidFill>
                  <a:srgbClr val="FFFFFF"/>
                </a:solidFill>
                <a:latin typeface="Calibri"/>
                <a:ea typeface="Calibri"/>
                <a:cs typeface="Calibri"/>
                <a:sym typeface="Calibri"/>
              </a:rPr>
              <a:t>Effective use of digital tools to support classroom formative assessment is limited and varies widely </a:t>
            </a:r>
            <a:endParaRPr sz="1600" b="1" i="0" u="none" strike="noStrike" cap="none" dirty="0">
              <a:solidFill>
                <a:srgbClr val="FFFFFF"/>
              </a:solidFill>
              <a:latin typeface="Calibri"/>
              <a:ea typeface="Calibri"/>
              <a:cs typeface="Calibri"/>
              <a:sym typeface="Calibri"/>
            </a:endParaRPr>
          </a:p>
        </p:txBody>
      </p:sp>
      <p:cxnSp>
        <p:nvCxnSpPr>
          <p:cNvPr id="292" name="Google Shape;292;g99b3408297_0_18"/>
          <p:cNvCxnSpPr/>
          <p:nvPr/>
        </p:nvCxnSpPr>
        <p:spPr>
          <a:xfrm flipH="1">
            <a:off x="9651864" y="1219200"/>
            <a:ext cx="1302000" cy="2328300"/>
          </a:xfrm>
          <a:prstGeom prst="straightConnector1">
            <a:avLst/>
          </a:prstGeom>
          <a:noFill/>
          <a:ln w="25400" cap="flat" cmpd="sng">
            <a:solidFill>
              <a:srgbClr val="1C4587"/>
            </a:solidFill>
            <a:prstDash val="solid"/>
            <a:round/>
            <a:headEnd type="none" w="sm" len="sm"/>
            <a:tailEnd type="none" w="sm" len="sm"/>
          </a:ln>
        </p:spPr>
      </p:cxnSp>
      <p:cxnSp>
        <p:nvCxnSpPr>
          <p:cNvPr id="293" name="Google Shape;293;g99b3408297_0_18"/>
          <p:cNvCxnSpPr/>
          <p:nvPr/>
        </p:nvCxnSpPr>
        <p:spPr>
          <a:xfrm rot="10800000">
            <a:off x="10091175" y="2756588"/>
            <a:ext cx="1664400" cy="12300"/>
          </a:xfrm>
          <a:prstGeom prst="straightConnector1">
            <a:avLst/>
          </a:prstGeom>
          <a:noFill/>
          <a:ln w="25400" cap="flat" cmpd="sng">
            <a:solidFill>
              <a:srgbClr val="1C4587"/>
            </a:solidFill>
            <a:prstDash val="solid"/>
            <a:round/>
            <a:headEnd type="none" w="sm" len="sm"/>
            <a:tailEnd type="none" w="sm" len="sm"/>
          </a:ln>
        </p:spPr>
      </p:cxnSp>
      <p:cxnSp>
        <p:nvCxnSpPr>
          <p:cNvPr id="294" name="Google Shape;294;g99b3408297_0_18"/>
          <p:cNvCxnSpPr/>
          <p:nvPr/>
        </p:nvCxnSpPr>
        <p:spPr>
          <a:xfrm flipH="1">
            <a:off x="10439500" y="2237525"/>
            <a:ext cx="1533600" cy="6600"/>
          </a:xfrm>
          <a:prstGeom prst="straightConnector1">
            <a:avLst/>
          </a:prstGeom>
          <a:noFill/>
          <a:ln w="25400" cap="flat" cmpd="sng">
            <a:solidFill>
              <a:srgbClr val="1C4587"/>
            </a:solidFill>
            <a:prstDash val="solid"/>
            <a:round/>
            <a:headEnd type="none" w="sm" len="sm"/>
            <a:tailEnd type="none" w="sm" len="sm"/>
          </a:ln>
        </p:spPr>
      </p:cxnSp>
      <p:sp>
        <p:nvSpPr>
          <p:cNvPr id="295" name="Google Shape;295;g99b3408297_0_18"/>
          <p:cNvSpPr/>
          <p:nvPr/>
        </p:nvSpPr>
        <p:spPr>
          <a:xfrm>
            <a:off x="9144000" y="457200"/>
            <a:ext cx="2884310" cy="685500"/>
          </a:xfrm>
          <a:prstGeom prst="roundRect">
            <a:avLst>
              <a:gd name="adj" fmla="val 16667"/>
            </a:avLst>
          </a:prstGeom>
          <a:solidFill>
            <a:srgbClr val="1C4587"/>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dirty="0">
                <a:solidFill>
                  <a:srgbClr val="FFFFFF"/>
                </a:solidFill>
                <a:latin typeface="Calibri"/>
                <a:ea typeface="Calibri"/>
                <a:cs typeface="Calibri"/>
                <a:sym typeface="Calibri"/>
              </a:rPr>
              <a:t>Insufficient training and digital literacy</a:t>
            </a:r>
            <a:endParaRPr sz="2400" b="1" i="0" u="none" strike="noStrike" cap="none" dirty="0">
              <a:solidFill>
                <a:srgbClr val="FFFFFF"/>
              </a:solidFill>
              <a:latin typeface="Calibri"/>
              <a:ea typeface="Calibri"/>
              <a:cs typeface="Calibri"/>
              <a:sym typeface="Calibri"/>
            </a:endParaRPr>
          </a:p>
        </p:txBody>
      </p:sp>
      <p:sp>
        <p:nvSpPr>
          <p:cNvPr id="296" name="Google Shape;296;g99b3408297_0_18"/>
          <p:cNvSpPr txBox="1"/>
          <p:nvPr/>
        </p:nvSpPr>
        <p:spPr>
          <a:xfrm>
            <a:off x="2669199" y="3182675"/>
            <a:ext cx="3325200" cy="276900"/>
          </a:xfrm>
          <a:prstGeom prst="rect">
            <a:avLst/>
          </a:prstGeom>
          <a:noFill/>
          <a:ln w="9525" cap="flat" cmpd="sng">
            <a:solidFill>
              <a:srgbClr val="1C4587"/>
            </a:solidFill>
            <a:prstDash val="solid"/>
            <a:round/>
            <a:headEnd type="none" w="sm" len="sm"/>
            <a:tailEnd type="none" w="sm" len="sm"/>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200" dirty="0">
                <a:solidFill>
                  <a:srgbClr val="2E2E2E"/>
                </a:solidFill>
                <a:latin typeface="Cabin"/>
                <a:ea typeface="Cabin"/>
                <a:cs typeface="Cabin"/>
                <a:sym typeface="Cabin"/>
              </a:rPr>
              <a:t>Teachers perceive tech as unreliable</a:t>
            </a:r>
            <a:endParaRPr sz="1200" b="0" i="0" u="none" strike="noStrike" cap="none" dirty="0">
              <a:solidFill>
                <a:srgbClr val="2E2E2E"/>
              </a:solidFill>
              <a:latin typeface="Cabin"/>
              <a:ea typeface="Cabin"/>
              <a:cs typeface="Cabin"/>
              <a:sym typeface="Cabin"/>
            </a:endParaRPr>
          </a:p>
        </p:txBody>
      </p:sp>
      <p:sp>
        <p:nvSpPr>
          <p:cNvPr id="297" name="Google Shape;297;g99b3408297_0_18"/>
          <p:cNvSpPr txBox="1"/>
          <p:nvPr/>
        </p:nvSpPr>
        <p:spPr>
          <a:xfrm>
            <a:off x="3407678" y="1873788"/>
            <a:ext cx="1844400" cy="276900"/>
          </a:xfrm>
          <a:prstGeom prst="rect">
            <a:avLst/>
          </a:prstGeom>
          <a:noFill/>
          <a:ln>
            <a:noFill/>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2E2E2E"/>
              </a:solidFill>
              <a:latin typeface="Cabin"/>
              <a:ea typeface="Cabin"/>
              <a:cs typeface="Cabin"/>
              <a:sym typeface="Cabin"/>
            </a:endParaRPr>
          </a:p>
        </p:txBody>
      </p:sp>
      <p:sp>
        <p:nvSpPr>
          <p:cNvPr id="298" name="Google Shape;298;g99b3408297_0_18"/>
          <p:cNvSpPr txBox="1"/>
          <p:nvPr/>
        </p:nvSpPr>
        <p:spPr>
          <a:xfrm>
            <a:off x="3530550" y="1735050"/>
            <a:ext cx="2953200" cy="276900"/>
          </a:xfrm>
          <a:prstGeom prst="rect">
            <a:avLst/>
          </a:prstGeom>
          <a:noFill/>
          <a:ln w="9525" cap="flat" cmpd="sng">
            <a:solidFill>
              <a:srgbClr val="1C4587"/>
            </a:solidFill>
            <a:prstDash val="solid"/>
            <a:round/>
            <a:headEnd type="none" w="sm" len="sm"/>
            <a:tailEnd type="none" w="sm" len="sm"/>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200" dirty="0">
                <a:solidFill>
                  <a:srgbClr val="2E2E2E"/>
                </a:solidFill>
                <a:latin typeface="Cabin"/>
                <a:ea typeface="Cabin"/>
                <a:cs typeface="Cabin"/>
                <a:sym typeface="Cabin"/>
              </a:rPr>
              <a:t>Universal tech not a necessity until 2020</a:t>
            </a:r>
            <a:endParaRPr sz="1200" b="0" i="0" u="none" strike="noStrike" cap="none" dirty="0">
              <a:solidFill>
                <a:srgbClr val="2E2E2E"/>
              </a:solidFill>
              <a:latin typeface="Cabin"/>
              <a:ea typeface="Cabin"/>
              <a:cs typeface="Cabin"/>
              <a:sym typeface="Cabin"/>
            </a:endParaRPr>
          </a:p>
        </p:txBody>
      </p:sp>
      <p:sp>
        <p:nvSpPr>
          <p:cNvPr id="299" name="Google Shape;299;g99b3408297_0_18"/>
          <p:cNvSpPr txBox="1"/>
          <p:nvPr/>
        </p:nvSpPr>
        <p:spPr>
          <a:xfrm>
            <a:off x="3210525" y="2178600"/>
            <a:ext cx="3177900" cy="276900"/>
          </a:xfrm>
          <a:prstGeom prst="rect">
            <a:avLst/>
          </a:prstGeom>
          <a:noFill/>
          <a:ln w="9525" cap="flat" cmpd="sng">
            <a:solidFill>
              <a:srgbClr val="1C4587"/>
            </a:solidFill>
            <a:prstDash val="solid"/>
            <a:round/>
            <a:headEnd type="none" w="sm" len="sm"/>
            <a:tailEnd type="none" w="sm" len="sm"/>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200" dirty="0">
                <a:solidFill>
                  <a:srgbClr val="2E2E2E"/>
                </a:solidFill>
                <a:latin typeface="Cabin"/>
                <a:ea typeface="Cabin"/>
                <a:cs typeface="Cabin"/>
                <a:sym typeface="Cabin"/>
              </a:rPr>
              <a:t>F2F prevented tech as perceived need  </a:t>
            </a:r>
            <a:endParaRPr sz="1200" b="0" i="0" u="none" strike="noStrike" cap="none" dirty="0">
              <a:solidFill>
                <a:srgbClr val="2E2E2E"/>
              </a:solidFill>
              <a:latin typeface="Cabin"/>
              <a:ea typeface="Cabin"/>
              <a:cs typeface="Cabin"/>
              <a:sym typeface="Cabin"/>
            </a:endParaRPr>
          </a:p>
        </p:txBody>
      </p:sp>
      <p:cxnSp>
        <p:nvCxnSpPr>
          <p:cNvPr id="300" name="Google Shape;300;g99b3408297_0_18"/>
          <p:cNvCxnSpPr/>
          <p:nvPr/>
        </p:nvCxnSpPr>
        <p:spPr>
          <a:xfrm rot="10800000">
            <a:off x="10658450" y="1738575"/>
            <a:ext cx="1358100" cy="13200"/>
          </a:xfrm>
          <a:prstGeom prst="straightConnector1">
            <a:avLst/>
          </a:prstGeom>
          <a:noFill/>
          <a:ln w="25400" cap="flat" cmpd="sng">
            <a:solidFill>
              <a:srgbClr val="1C4587"/>
            </a:solidFill>
            <a:prstDash val="solid"/>
            <a:round/>
            <a:headEnd type="none" w="sm" len="sm"/>
            <a:tailEnd type="none" w="sm" len="sm"/>
          </a:ln>
        </p:spPr>
      </p:cxnSp>
      <p:cxnSp>
        <p:nvCxnSpPr>
          <p:cNvPr id="301" name="Google Shape;301;g99b3408297_0_18"/>
          <p:cNvCxnSpPr/>
          <p:nvPr/>
        </p:nvCxnSpPr>
        <p:spPr>
          <a:xfrm rot="10800000">
            <a:off x="9922925" y="3137600"/>
            <a:ext cx="1686600" cy="18300"/>
          </a:xfrm>
          <a:prstGeom prst="straightConnector1">
            <a:avLst/>
          </a:prstGeom>
          <a:noFill/>
          <a:ln w="25400" cap="flat" cmpd="sng">
            <a:solidFill>
              <a:srgbClr val="1C4587"/>
            </a:solidFill>
            <a:prstDash val="solid"/>
            <a:round/>
            <a:headEnd type="none" w="sm" len="sm"/>
            <a:tailEnd type="none" w="sm" len="sm"/>
          </a:ln>
        </p:spPr>
      </p:cxnSp>
      <p:cxnSp>
        <p:nvCxnSpPr>
          <p:cNvPr id="302" name="Google Shape;302;g99b3408297_0_18"/>
          <p:cNvCxnSpPr/>
          <p:nvPr/>
        </p:nvCxnSpPr>
        <p:spPr>
          <a:xfrm rot="10800000">
            <a:off x="10155825" y="4954217"/>
            <a:ext cx="1535100" cy="0"/>
          </a:xfrm>
          <a:prstGeom prst="straightConnector1">
            <a:avLst/>
          </a:prstGeom>
          <a:noFill/>
          <a:ln w="25400" cap="flat" cmpd="sng">
            <a:solidFill>
              <a:srgbClr val="1C4587"/>
            </a:solidFill>
            <a:prstDash val="solid"/>
            <a:round/>
            <a:headEnd type="none" w="sm" len="sm"/>
            <a:tailEnd type="none" w="sm" len="sm"/>
          </a:ln>
        </p:spPr>
      </p:cxnSp>
      <p:cxnSp>
        <p:nvCxnSpPr>
          <p:cNvPr id="303" name="Google Shape;303;g99b3408297_0_18"/>
          <p:cNvCxnSpPr/>
          <p:nvPr/>
        </p:nvCxnSpPr>
        <p:spPr>
          <a:xfrm rot="10800000">
            <a:off x="10301350" y="5381767"/>
            <a:ext cx="1535100" cy="0"/>
          </a:xfrm>
          <a:prstGeom prst="straightConnector1">
            <a:avLst/>
          </a:prstGeom>
          <a:noFill/>
          <a:ln w="25400" cap="flat" cmpd="sng">
            <a:solidFill>
              <a:srgbClr val="1C4587"/>
            </a:solidFill>
            <a:prstDash val="solid"/>
            <a:round/>
            <a:headEnd type="none" w="sm" len="sm"/>
            <a:tailEnd type="none" w="sm" len="sm"/>
          </a:ln>
        </p:spPr>
      </p:cxnSp>
      <p:cxnSp>
        <p:nvCxnSpPr>
          <p:cNvPr id="304" name="Google Shape;304;g99b3408297_0_18"/>
          <p:cNvCxnSpPr/>
          <p:nvPr/>
        </p:nvCxnSpPr>
        <p:spPr>
          <a:xfrm flipH="1">
            <a:off x="6159850" y="3122775"/>
            <a:ext cx="2270100" cy="14100"/>
          </a:xfrm>
          <a:prstGeom prst="straightConnector1">
            <a:avLst/>
          </a:prstGeom>
          <a:noFill/>
          <a:ln w="25400" cap="flat" cmpd="sng">
            <a:solidFill>
              <a:srgbClr val="1C4587"/>
            </a:solidFill>
            <a:prstDash val="solid"/>
            <a:round/>
            <a:headEnd type="none" w="sm" len="sm"/>
            <a:tailEnd type="none" w="sm" len="sm"/>
          </a:ln>
        </p:spPr>
      </p:cxnSp>
      <p:cxnSp>
        <p:nvCxnSpPr>
          <p:cNvPr id="305" name="Google Shape;305;g99b3408297_0_18"/>
          <p:cNvCxnSpPr/>
          <p:nvPr/>
        </p:nvCxnSpPr>
        <p:spPr>
          <a:xfrm flipH="1">
            <a:off x="6388450" y="2589375"/>
            <a:ext cx="2270100" cy="14100"/>
          </a:xfrm>
          <a:prstGeom prst="straightConnector1">
            <a:avLst/>
          </a:prstGeom>
          <a:noFill/>
          <a:ln w="25400" cap="flat" cmpd="sng">
            <a:solidFill>
              <a:srgbClr val="1C4587"/>
            </a:solidFill>
            <a:prstDash val="solid"/>
            <a:round/>
            <a:headEnd type="none" w="sm" len="sm"/>
            <a:tailEnd type="none" w="sm" len="sm"/>
          </a:ln>
        </p:spPr>
      </p:cxnSp>
      <p:cxnSp>
        <p:nvCxnSpPr>
          <p:cNvPr id="306" name="Google Shape;306;g99b3408297_0_18"/>
          <p:cNvCxnSpPr/>
          <p:nvPr/>
        </p:nvCxnSpPr>
        <p:spPr>
          <a:xfrm flipH="1">
            <a:off x="6617050" y="2132175"/>
            <a:ext cx="2270100" cy="14100"/>
          </a:xfrm>
          <a:prstGeom prst="straightConnector1">
            <a:avLst/>
          </a:prstGeom>
          <a:noFill/>
          <a:ln w="25400" cap="flat" cmpd="sng">
            <a:solidFill>
              <a:srgbClr val="1C4587"/>
            </a:solidFill>
            <a:prstDash val="solid"/>
            <a:round/>
            <a:headEnd type="none" w="sm" len="sm"/>
            <a:tailEnd type="none" w="sm" len="sm"/>
          </a:ln>
        </p:spPr>
      </p:cxnSp>
      <p:cxnSp>
        <p:nvCxnSpPr>
          <p:cNvPr id="307" name="Google Shape;307;g99b3408297_0_18"/>
          <p:cNvCxnSpPr/>
          <p:nvPr/>
        </p:nvCxnSpPr>
        <p:spPr>
          <a:xfrm flipH="1">
            <a:off x="6781800" y="1636950"/>
            <a:ext cx="2270100" cy="14100"/>
          </a:xfrm>
          <a:prstGeom prst="straightConnector1">
            <a:avLst/>
          </a:prstGeom>
          <a:noFill/>
          <a:ln w="25400" cap="flat" cmpd="sng">
            <a:solidFill>
              <a:srgbClr val="1C4587"/>
            </a:solidFill>
            <a:prstDash val="solid"/>
            <a:round/>
            <a:headEnd type="none" w="sm" len="sm"/>
            <a:tailEnd type="none" w="sm" len="sm"/>
          </a:ln>
        </p:spPr>
      </p:cxnSp>
      <p:cxnSp>
        <p:nvCxnSpPr>
          <p:cNvPr id="308" name="Google Shape;308;g99b3408297_0_18"/>
          <p:cNvCxnSpPr/>
          <p:nvPr/>
        </p:nvCxnSpPr>
        <p:spPr>
          <a:xfrm flipH="1">
            <a:off x="6159850" y="4037888"/>
            <a:ext cx="2270100" cy="14100"/>
          </a:xfrm>
          <a:prstGeom prst="straightConnector1">
            <a:avLst/>
          </a:prstGeom>
          <a:noFill/>
          <a:ln w="25400" cap="flat" cmpd="sng">
            <a:solidFill>
              <a:srgbClr val="1C4587"/>
            </a:solidFill>
            <a:prstDash val="solid"/>
            <a:round/>
            <a:headEnd type="none" w="sm" len="sm"/>
            <a:tailEnd type="none" w="sm" len="sm"/>
          </a:ln>
        </p:spPr>
      </p:cxnSp>
      <p:cxnSp>
        <p:nvCxnSpPr>
          <p:cNvPr id="309" name="Google Shape;309;g99b3408297_0_18"/>
          <p:cNvCxnSpPr/>
          <p:nvPr/>
        </p:nvCxnSpPr>
        <p:spPr>
          <a:xfrm flipH="1">
            <a:off x="6388450" y="4520975"/>
            <a:ext cx="2270100" cy="14100"/>
          </a:xfrm>
          <a:prstGeom prst="straightConnector1">
            <a:avLst/>
          </a:prstGeom>
          <a:noFill/>
          <a:ln w="25400" cap="flat" cmpd="sng">
            <a:solidFill>
              <a:srgbClr val="1C4587"/>
            </a:solidFill>
            <a:prstDash val="solid"/>
            <a:round/>
            <a:headEnd type="none" w="sm" len="sm"/>
            <a:tailEnd type="none" w="sm" len="sm"/>
          </a:ln>
        </p:spPr>
      </p:cxnSp>
      <p:cxnSp>
        <p:nvCxnSpPr>
          <p:cNvPr id="310" name="Google Shape;310;g99b3408297_0_18"/>
          <p:cNvCxnSpPr/>
          <p:nvPr/>
        </p:nvCxnSpPr>
        <p:spPr>
          <a:xfrm flipH="1">
            <a:off x="6540850" y="4950625"/>
            <a:ext cx="2270100" cy="14100"/>
          </a:xfrm>
          <a:prstGeom prst="straightConnector1">
            <a:avLst/>
          </a:prstGeom>
          <a:noFill/>
          <a:ln w="25400" cap="flat" cmpd="sng">
            <a:solidFill>
              <a:srgbClr val="1C4587"/>
            </a:solidFill>
            <a:prstDash val="solid"/>
            <a:round/>
            <a:headEnd type="none" w="sm" len="sm"/>
            <a:tailEnd type="none" w="sm" len="sm"/>
          </a:ln>
        </p:spPr>
      </p:cxnSp>
      <p:cxnSp>
        <p:nvCxnSpPr>
          <p:cNvPr id="311" name="Google Shape;311;g99b3408297_0_18"/>
          <p:cNvCxnSpPr/>
          <p:nvPr/>
        </p:nvCxnSpPr>
        <p:spPr>
          <a:xfrm flipH="1">
            <a:off x="6671500" y="5331350"/>
            <a:ext cx="2270100" cy="14100"/>
          </a:xfrm>
          <a:prstGeom prst="straightConnector1">
            <a:avLst/>
          </a:prstGeom>
          <a:noFill/>
          <a:ln w="25400" cap="flat" cmpd="sng">
            <a:solidFill>
              <a:srgbClr val="1C4587"/>
            </a:solidFill>
            <a:prstDash val="solid"/>
            <a:round/>
            <a:headEnd type="none" w="sm" len="sm"/>
            <a:tailEnd type="none" w="sm" len="sm"/>
          </a:ln>
        </p:spPr>
      </p:cxnSp>
      <p:cxnSp>
        <p:nvCxnSpPr>
          <p:cNvPr id="312" name="Google Shape;312;g99b3408297_0_18"/>
          <p:cNvCxnSpPr/>
          <p:nvPr/>
        </p:nvCxnSpPr>
        <p:spPr>
          <a:xfrm flipH="1">
            <a:off x="2572900" y="4031550"/>
            <a:ext cx="2270100" cy="14100"/>
          </a:xfrm>
          <a:prstGeom prst="straightConnector1">
            <a:avLst/>
          </a:prstGeom>
          <a:noFill/>
          <a:ln w="25400" cap="flat" cmpd="sng">
            <a:solidFill>
              <a:srgbClr val="1C4587"/>
            </a:solidFill>
            <a:prstDash val="solid"/>
            <a:round/>
            <a:headEnd type="none" w="sm" len="sm"/>
            <a:tailEnd type="none" w="sm" len="sm"/>
          </a:ln>
        </p:spPr>
      </p:cxnSp>
      <p:cxnSp>
        <p:nvCxnSpPr>
          <p:cNvPr id="313" name="Google Shape;313;g99b3408297_0_18"/>
          <p:cNvCxnSpPr/>
          <p:nvPr/>
        </p:nvCxnSpPr>
        <p:spPr>
          <a:xfrm flipH="1">
            <a:off x="2653300" y="4504575"/>
            <a:ext cx="2270100" cy="14100"/>
          </a:xfrm>
          <a:prstGeom prst="straightConnector1">
            <a:avLst/>
          </a:prstGeom>
          <a:noFill/>
          <a:ln w="25400" cap="flat" cmpd="sng">
            <a:solidFill>
              <a:srgbClr val="1C4587"/>
            </a:solidFill>
            <a:prstDash val="solid"/>
            <a:round/>
            <a:headEnd type="none" w="sm" len="sm"/>
            <a:tailEnd type="none" w="sm" len="sm"/>
          </a:ln>
        </p:spPr>
      </p:cxnSp>
      <p:cxnSp>
        <p:nvCxnSpPr>
          <p:cNvPr id="314" name="Google Shape;314;g99b3408297_0_18"/>
          <p:cNvCxnSpPr/>
          <p:nvPr/>
        </p:nvCxnSpPr>
        <p:spPr>
          <a:xfrm flipH="1">
            <a:off x="2870100" y="5340825"/>
            <a:ext cx="2270100" cy="14100"/>
          </a:xfrm>
          <a:prstGeom prst="straightConnector1">
            <a:avLst/>
          </a:prstGeom>
          <a:noFill/>
          <a:ln w="25400" cap="flat" cmpd="sng">
            <a:solidFill>
              <a:srgbClr val="1C4587"/>
            </a:solidFill>
            <a:prstDash val="solid"/>
            <a:round/>
            <a:headEnd type="none" w="sm" len="sm"/>
            <a:tailEnd type="none" w="sm" len="sm"/>
          </a:ln>
        </p:spPr>
      </p:cxnSp>
      <p:cxnSp>
        <p:nvCxnSpPr>
          <p:cNvPr id="315" name="Google Shape;315;g99b3408297_0_18"/>
          <p:cNvCxnSpPr/>
          <p:nvPr/>
        </p:nvCxnSpPr>
        <p:spPr>
          <a:xfrm flipH="1">
            <a:off x="2768125" y="4960800"/>
            <a:ext cx="2270100" cy="14100"/>
          </a:xfrm>
          <a:prstGeom prst="straightConnector1">
            <a:avLst/>
          </a:prstGeom>
          <a:noFill/>
          <a:ln w="25400" cap="flat" cmpd="sng">
            <a:solidFill>
              <a:srgbClr val="1C4587"/>
            </a:solidFill>
            <a:prstDash val="solid"/>
            <a:round/>
            <a:headEnd type="none" w="sm" len="sm"/>
            <a:tailEnd type="none" w="sm" len="sm"/>
          </a:ln>
        </p:spPr>
      </p:cxnSp>
      <p:cxnSp>
        <p:nvCxnSpPr>
          <p:cNvPr id="316" name="Google Shape;316;g99b3408297_0_18"/>
          <p:cNvCxnSpPr/>
          <p:nvPr/>
        </p:nvCxnSpPr>
        <p:spPr>
          <a:xfrm flipH="1">
            <a:off x="3513150" y="1631075"/>
            <a:ext cx="2270100" cy="14100"/>
          </a:xfrm>
          <a:prstGeom prst="straightConnector1">
            <a:avLst/>
          </a:prstGeom>
          <a:noFill/>
          <a:ln w="25400" cap="flat" cmpd="sng">
            <a:solidFill>
              <a:srgbClr val="1C4587"/>
            </a:solidFill>
            <a:prstDash val="solid"/>
            <a:round/>
            <a:headEnd type="none" w="sm" len="sm"/>
            <a:tailEnd type="none" w="sm" len="sm"/>
          </a:ln>
        </p:spPr>
      </p:cxnSp>
      <p:cxnSp>
        <p:nvCxnSpPr>
          <p:cNvPr id="317" name="Google Shape;317;g99b3408297_0_18"/>
          <p:cNvCxnSpPr/>
          <p:nvPr/>
        </p:nvCxnSpPr>
        <p:spPr>
          <a:xfrm flipH="1">
            <a:off x="3010550" y="2523513"/>
            <a:ext cx="2270100" cy="14100"/>
          </a:xfrm>
          <a:prstGeom prst="straightConnector1">
            <a:avLst/>
          </a:prstGeom>
          <a:noFill/>
          <a:ln w="25400" cap="flat" cmpd="sng">
            <a:solidFill>
              <a:srgbClr val="1C4587"/>
            </a:solidFill>
            <a:prstDash val="solid"/>
            <a:round/>
            <a:headEnd type="none" w="sm" len="sm"/>
            <a:tailEnd type="none" w="sm" len="sm"/>
          </a:ln>
        </p:spPr>
      </p:cxnSp>
      <p:cxnSp>
        <p:nvCxnSpPr>
          <p:cNvPr id="318" name="Google Shape;318;g99b3408297_0_18"/>
          <p:cNvCxnSpPr/>
          <p:nvPr/>
        </p:nvCxnSpPr>
        <p:spPr>
          <a:xfrm flipH="1">
            <a:off x="3255275" y="2095338"/>
            <a:ext cx="2270100" cy="14100"/>
          </a:xfrm>
          <a:prstGeom prst="straightConnector1">
            <a:avLst/>
          </a:prstGeom>
          <a:noFill/>
          <a:ln w="25400" cap="flat" cmpd="sng">
            <a:solidFill>
              <a:srgbClr val="1C4587"/>
            </a:solidFill>
            <a:prstDash val="solid"/>
            <a:round/>
            <a:headEnd type="none" w="sm" len="sm"/>
            <a:tailEnd type="none" w="sm" len="sm"/>
          </a:ln>
        </p:spPr>
      </p:cxnSp>
      <p:sp>
        <p:nvSpPr>
          <p:cNvPr id="319" name="Google Shape;319;g99b3408297_0_18"/>
          <p:cNvSpPr txBox="1"/>
          <p:nvPr/>
        </p:nvSpPr>
        <p:spPr>
          <a:xfrm>
            <a:off x="3759150" y="1300400"/>
            <a:ext cx="2857800" cy="276900"/>
          </a:xfrm>
          <a:prstGeom prst="rect">
            <a:avLst/>
          </a:prstGeom>
          <a:noFill/>
          <a:ln w="9525" cap="flat" cmpd="sng">
            <a:solidFill>
              <a:srgbClr val="1C4587"/>
            </a:solidFill>
            <a:prstDash val="solid"/>
            <a:round/>
            <a:headEnd type="none" w="sm" len="sm"/>
            <a:tailEnd type="none" w="sm" len="sm"/>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200" dirty="0">
                <a:solidFill>
                  <a:srgbClr val="2E2E2E"/>
                </a:solidFill>
                <a:latin typeface="Cabin"/>
                <a:ea typeface="Cabin"/>
                <a:cs typeface="Cabin"/>
                <a:sym typeface="Cabin"/>
              </a:rPr>
              <a:t>Districts did not budget for technology</a:t>
            </a:r>
            <a:endParaRPr sz="1200" b="0" i="0" u="none" strike="noStrike" cap="none" dirty="0">
              <a:solidFill>
                <a:srgbClr val="2E2E2E"/>
              </a:solidFill>
              <a:latin typeface="Cabin"/>
              <a:ea typeface="Cabin"/>
              <a:cs typeface="Cabin"/>
              <a:sym typeface="Cabin"/>
            </a:endParaRPr>
          </a:p>
        </p:txBody>
      </p:sp>
      <p:sp>
        <p:nvSpPr>
          <p:cNvPr id="320" name="Google Shape;320;g99b3408297_0_18"/>
          <p:cNvSpPr txBox="1"/>
          <p:nvPr/>
        </p:nvSpPr>
        <p:spPr>
          <a:xfrm>
            <a:off x="2981923" y="2712000"/>
            <a:ext cx="3177900" cy="276900"/>
          </a:xfrm>
          <a:prstGeom prst="rect">
            <a:avLst/>
          </a:prstGeom>
          <a:noFill/>
          <a:ln w="9525" cap="flat" cmpd="sng">
            <a:solidFill>
              <a:srgbClr val="1C4587"/>
            </a:solidFill>
            <a:prstDash val="solid"/>
            <a:round/>
            <a:headEnd type="none" w="sm" len="sm"/>
            <a:tailEnd type="none" w="sm" len="sm"/>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200" dirty="0">
                <a:solidFill>
                  <a:srgbClr val="2E2E2E"/>
                </a:solidFill>
                <a:latin typeface="Cabin"/>
                <a:ea typeface="Cabin"/>
                <a:cs typeface="Cabin"/>
                <a:sym typeface="Cabin"/>
              </a:rPr>
              <a:t>Teachers prefer not using tech; low literacy</a:t>
            </a:r>
            <a:endParaRPr sz="1200" b="0" i="0" u="none" strike="noStrike" cap="none" dirty="0">
              <a:solidFill>
                <a:srgbClr val="2E2E2E"/>
              </a:solidFill>
              <a:latin typeface="Cabin"/>
              <a:ea typeface="Cabin"/>
              <a:cs typeface="Cabin"/>
              <a:sym typeface="Cabin"/>
            </a:endParaRPr>
          </a:p>
        </p:txBody>
      </p:sp>
      <p:cxnSp>
        <p:nvCxnSpPr>
          <p:cNvPr id="321" name="Google Shape;321;g99b3408297_0_18"/>
          <p:cNvCxnSpPr/>
          <p:nvPr/>
        </p:nvCxnSpPr>
        <p:spPr>
          <a:xfrm flipH="1">
            <a:off x="2733700" y="3055825"/>
            <a:ext cx="2270100" cy="14100"/>
          </a:xfrm>
          <a:prstGeom prst="straightConnector1">
            <a:avLst/>
          </a:prstGeom>
          <a:noFill/>
          <a:ln w="25400" cap="flat" cmpd="sng">
            <a:solidFill>
              <a:srgbClr val="1C4587"/>
            </a:solidFill>
            <a:prstDash val="solid"/>
            <a:round/>
            <a:headEnd type="none" w="sm" len="sm"/>
            <a:tailEnd type="none" w="sm" len="sm"/>
          </a:ln>
        </p:spPr>
      </p:cxnSp>
    </p:spTree>
  </p:cSld>
  <p:clrMapOvr>
    <a:masterClrMapping/>
  </p:clrMapOvr>
  <p:transition spd="med">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g98eed21a6e_0_53"/>
          <p:cNvSpPr txBox="1">
            <a:spLocks noGrp="1"/>
          </p:cNvSpPr>
          <p:nvPr>
            <p:ph type="title"/>
          </p:nvPr>
        </p:nvSpPr>
        <p:spPr>
          <a:xfrm>
            <a:off x="480152" y="358244"/>
            <a:ext cx="10035300" cy="4923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r>
              <a:rPr lang="en-US" dirty="0"/>
              <a:t>Activity 1: Identify Subproblems </a:t>
            </a:r>
            <a:endParaRPr dirty="0"/>
          </a:p>
        </p:txBody>
      </p:sp>
      <p:sp>
        <p:nvSpPr>
          <p:cNvPr id="328" name="Google Shape;328;g98eed21a6e_0_53"/>
          <p:cNvSpPr txBox="1">
            <a:spLocks noGrp="1"/>
          </p:cNvSpPr>
          <p:nvPr>
            <p:ph type="body" idx="1"/>
          </p:nvPr>
        </p:nvSpPr>
        <p:spPr>
          <a:xfrm>
            <a:off x="363500" y="1254950"/>
            <a:ext cx="10981800" cy="52686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SzPts val="1800"/>
              <a:buNone/>
            </a:pPr>
            <a:r>
              <a:rPr lang="en-US" sz="3200" dirty="0"/>
              <a:t>In one to three words, why are we getting the results observed?</a:t>
            </a:r>
            <a:endParaRPr sz="3200" dirty="0"/>
          </a:p>
          <a:p>
            <a:pPr marL="0" lvl="0" indent="0" algn="l" rtl="0">
              <a:lnSpc>
                <a:spcPct val="115000"/>
              </a:lnSpc>
              <a:spcBef>
                <a:spcPts val="600"/>
              </a:spcBef>
              <a:spcAft>
                <a:spcPts val="0"/>
              </a:spcAft>
              <a:buSzPts val="1800"/>
              <a:buNone/>
            </a:pPr>
            <a:r>
              <a:rPr lang="en-US" sz="2000" dirty="0"/>
              <a:t>To join, enter “PollEv.com/chrisbrandt590” in your browser.</a:t>
            </a:r>
            <a:endParaRPr sz="2000" dirty="0"/>
          </a:p>
          <a:p>
            <a:pPr marL="0" lvl="0" indent="0" algn="l" rtl="0">
              <a:lnSpc>
                <a:spcPct val="115000"/>
              </a:lnSpc>
              <a:spcBef>
                <a:spcPts val="600"/>
              </a:spcBef>
              <a:spcAft>
                <a:spcPts val="0"/>
              </a:spcAft>
              <a:buSzPts val="1800"/>
              <a:buNone/>
            </a:pPr>
            <a:r>
              <a:rPr lang="en-US" sz="2000" u="sng" dirty="0">
                <a:solidFill>
                  <a:schemeClr val="hlink"/>
                </a:solidFill>
                <a:hlinkClick r:id="rId3"/>
              </a:rPr>
              <a:t>Click Here to Begin</a:t>
            </a:r>
            <a:endParaRPr sz="2000" dirty="0"/>
          </a:p>
          <a:p>
            <a:pPr marL="0" lvl="0" indent="0" algn="l" rtl="0">
              <a:lnSpc>
                <a:spcPct val="100000"/>
              </a:lnSpc>
              <a:spcBef>
                <a:spcPts val="600"/>
              </a:spcBef>
              <a:spcAft>
                <a:spcPts val="0"/>
              </a:spcAft>
              <a:buSzPts val="1800"/>
              <a:buNone/>
            </a:pPr>
            <a:endParaRPr dirty="0"/>
          </a:p>
          <a:p>
            <a:pPr marL="457200" lvl="0" indent="0" algn="l" rtl="0">
              <a:lnSpc>
                <a:spcPct val="100000"/>
              </a:lnSpc>
              <a:spcBef>
                <a:spcPts val="600"/>
              </a:spcBef>
              <a:spcAft>
                <a:spcPts val="0"/>
              </a:spcAft>
              <a:buSzPts val="1800"/>
              <a:buNone/>
            </a:pPr>
            <a:endParaRPr dirty="0"/>
          </a:p>
          <a:p>
            <a:pPr marL="0" lvl="0" indent="0" algn="l" rtl="0">
              <a:lnSpc>
                <a:spcPct val="100000"/>
              </a:lnSpc>
              <a:spcBef>
                <a:spcPts val="600"/>
              </a:spcBef>
              <a:spcAft>
                <a:spcPts val="0"/>
              </a:spcAft>
              <a:buSzPts val="1800"/>
              <a:buNone/>
            </a:pPr>
            <a:endParaRPr dirty="0"/>
          </a:p>
          <a:p>
            <a:pPr marL="0" lvl="0" indent="0" algn="l" rtl="0">
              <a:lnSpc>
                <a:spcPct val="100000"/>
              </a:lnSpc>
              <a:spcBef>
                <a:spcPts val="600"/>
              </a:spcBef>
              <a:spcAft>
                <a:spcPts val="0"/>
              </a:spcAft>
              <a:buSzPts val="1800"/>
              <a:buNone/>
            </a:pPr>
            <a:endParaRPr dirty="0"/>
          </a:p>
          <a:p>
            <a:pPr marL="0" lvl="0" indent="0" algn="l" rtl="0">
              <a:lnSpc>
                <a:spcPct val="100000"/>
              </a:lnSpc>
              <a:spcBef>
                <a:spcPts val="600"/>
              </a:spcBef>
              <a:spcAft>
                <a:spcPts val="0"/>
              </a:spcAft>
              <a:buSzPts val="1800"/>
              <a:buNone/>
            </a:pPr>
            <a:endParaRPr dirty="0"/>
          </a:p>
          <a:p>
            <a:pPr marL="0" lvl="0" indent="0" algn="l" rtl="0">
              <a:lnSpc>
                <a:spcPct val="100000"/>
              </a:lnSpc>
              <a:spcBef>
                <a:spcPts val="600"/>
              </a:spcBef>
              <a:spcAft>
                <a:spcPts val="0"/>
              </a:spcAft>
              <a:buSzPts val="1800"/>
              <a:buNone/>
            </a:pPr>
            <a:endParaRPr dirty="0"/>
          </a:p>
          <a:p>
            <a:pPr marL="0" lvl="0" indent="0" algn="l" rtl="0">
              <a:lnSpc>
                <a:spcPct val="100000"/>
              </a:lnSpc>
              <a:spcBef>
                <a:spcPts val="600"/>
              </a:spcBef>
              <a:spcAft>
                <a:spcPts val="600"/>
              </a:spcAft>
              <a:buSzPts val="1800"/>
              <a:buNone/>
            </a:pPr>
            <a:endParaRPr dirty="0"/>
          </a:p>
        </p:txBody>
      </p:sp>
      <p:sp>
        <p:nvSpPr>
          <p:cNvPr id="329" name="Google Shape;329;g98eed21a6e_0_53"/>
          <p:cNvSpPr txBox="1">
            <a:spLocks noGrp="1"/>
          </p:cNvSpPr>
          <p:nvPr>
            <p:ph type="sldNum" idx="12"/>
          </p:nvPr>
        </p:nvSpPr>
        <p:spPr>
          <a:xfrm>
            <a:off x="10980260" y="6172200"/>
            <a:ext cx="906900" cy="2769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Clr>
                <a:srgbClr val="000000"/>
              </a:buClr>
              <a:buSzPts val="1600"/>
              <a:buFont typeface="Arial"/>
              <a:buNone/>
            </a:pPr>
            <a:fld id="{00000000-1234-1234-1234-123412341234}" type="slidenum">
              <a:rPr lang="en-US"/>
              <a:t>14</a:t>
            </a:fld>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g98eed21a6e_0_102"/>
          <p:cNvSpPr txBox="1">
            <a:spLocks noGrp="1"/>
          </p:cNvSpPr>
          <p:nvPr>
            <p:ph type="title"/>
          </p:nvPr>
        </p:nvSpPr>
        <p:spPr/>
        <p:txBody>
          <a:bodyPr/>
          <a:lstStyle/>
          <a:p>
            <a:pPr lvl="0"/>
            <a:r>
              <a:rPr lang="en-US"/>
              <a:t>Activity 2: Small Groups</a:t>
            </a:r>
            <a:endParaRPr lang="en-US" dirty="0"/>
          </a:p>
        </p:txBody>
      </p:sp>
      <p:sp>
        <p:nvSpPr>
          <p:cNvPr id="337" name="Google Shape;337;g98eed21a6e_0_102"/>
          <p:cNvSpPr txBox="1">
            <a:spLocks noGrp="1"/>
          </p:cNvSpPr>
          <p:nvPr>
            <p:ph type="sldNum" sz="quarter" idx="7"/>
          </p:nvPr>
        </p:nvSpPr>
        <p:spPr/>
        <p:txBody>
          <a:bodyPr/>
          <a:lstStyle/>
          <a:p>
            <a:pPr lvl="0"/>
            <a:fld id="{00000000-1234-1234-1234-123412341234}" type="slidenum">
              <a:rPr lang="en-US" smtClean="0"/>
              <a:pPr lvl="0"/>
              <a:t>15</a:t>
            </a:fld>
            <a:endParaRPr lang="en-US" dirty="0"/>
          </a:p>
        </p:txBody>
      </p:sp>
      <p:graphicFrame>
        <p:nvGraphicFramePr>
          <p:cNvPr id="339" name="Google Shape;336;g98eed21a6e_0_102">
            <a:extLst>
              <a:ext uri="{FF2B5EF4-FFF2-40B4-BE49-F238E27FC236}">
                <a16:creationId xmlns:a16="http://schemas.microsoft.com/office/drawing/2014/main" id="{4C13C700-B07C-4C1E-B2B6-CA75C3DC7AEA}"/>
              </a:ext>
            </a:extLst>
          </p:cNvPr>
          <p:cNvGraphicFramePr/>
          <p:nvPr>
            <p:extLst>
              <p:ext uri="{D42A27DB-BD31-4B8C-83A1-F6EECF244321}">
                <p14:modId xmlns:p14="http://schemas.microsoft.com/office/powerpoint/2010/main" val="3411780543"/>
              </p:ext>
            </p:extLst>
          </p:nvPr>
        </p:nvGraphicFramePr>
        <p:xfrm>
          <a:off x="659398" y="1186386"/>
          <a:ext cx="10873204" cy="44852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g98eed21a6e_0_37"/>
          <p:cNvSpPr txBox="1">
            <a:spLocks noGrp="1"/>
          </p:cNvSpPr>
          <p:nvPr>
            <p:ph type="title"/>
          </p:nvPr>
        </p:nvSpPr>
        <p:spPr>
          <a:xfrm>
            <a:off x="480152" y="603169"/>
            <a:ext cx="10035300" cy="4923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r>
              <a:rPr lang="en-US" dirty="0"/>
              <a:t>Next Steps</a:t>
            </a:r>
            <a:endParaRPr dirty="0"/>
          </a:p>
        </p:txBody>
      </p:sp>
      <p:sp>
        <p:nvSpPr>
          <p:cNvPr id="442" name="Google Shape;442;g98eed21a6e_0_37"/>
          <p:cNvSpPr txBox="1">
            <a:spLocks noGrp="1"/>
          </p:cNvSpPr>
          <p:nvPr>
            <p:ph type="body" idx="1"/>
          </p:nvPr>
        </p:nvSpPr>
        <p:spPr>
          <a:xfrm>
            <a:off x="479425" y="1527600"/>
            <a:ext cx="11044520" cy="4053000"/>
          </a:xfrm>
          <a:prstGeom prst="rect">
            <a:avLst/>
          </a:prstGeom>
          <a:noFill/>
          <a:ln>
            <a:noFill/>
          </a:ln>
        </p:spPr>
        <p:txBody>
          <a:bodyPr spcFirstLastPara="1" wrap="square" lIns="0" tIns="0" rIns="0" bIns="0" anchor="t" anchorCtr="0">
            <a:noAutofit/>
          </a:bodyPr>
          <a:lstStyle/>
          <a:p>
            <a:pPr marL="457200" lvl="0" indent="-342900" algn="l" rtl="0">
              <a:lnSpc>
                <a:spcPct val="150000"/>
              </a:lnSpc>
              <a:spcBef>
                <a:spcPts val="0"/>
              </a:spcBef>
              <a:spcAft>
                <a:spcPts val="0"/>
              </a:spcAft>
              <a:buSzPts val="1800"/>
              <a:buChar char="≫"/>
            </a:pPr>
            <a:r>
              <a:rPr lang="en-US" dirty="0"/>
              <a:t>Create an initial fishbone diagram using root causes that emerged in this meeting.</a:t>
            </a:r>
          </a:p>
          <a:p>
            <a:pPr marL="457200" lvl="0" indent="-342900" algn="l" rtl="0">
              <a:lnSpc>
                <a:spcPct val="150000"/>
              </a:lnSpc>
              <a:spcBef>
                <a:spcPts val="0"/>
              </a:spcBef>
              <a:spcAft>
                <a:spcPts val="0"/>
              </a:spcAft>
              <a:buSzPts val="1800"/>
              <a:buChar char="≫"/>
            </a:pPr>
            <a:r>
              <a:rPr lang="en-US" dirty="0"/>
              <a:t>Continue identifying and unpacking new subproblems as they emerge. </a:t>
            </a:r>
          </a:p>
          <a:p>
            <a:pPr marL="457200" lvl="0" indent="-342900" algn="l" rtl="0">
              <a:lnSpc>
                <a:spcPct val="150000"/>
              </a:lnSpc>
              <a:spcBef>
                <a:spcPts val="0"/>
              </a:spcBef>
              <a:spcAft>
                <a:spcPts val="0"/>
              </a:spcAft>
              <a:buSzPts val="1800"/>
              <a:buChar char="≫"/>
            </a:pPr>
            <a:r>
              <a:rPr lang="en-US" dirty="0"/>
              <a:t>Iterate the fishbone diagram with a diverse group of end users (i.e., teachers). This may require multiple sessions over the series of several weeks or months.</a:t>
            </a:r>
          </a:p>
          <a:p>
            <a:pPr marL="457200" lvl="0" indent="-342900" algn="l" rtl="0">
              <a:lnSpc>
                <a:spcPct val="150000"/>
              </a:lnSpc>
              <a:spcBef>
                <a:spcPts val="0"/>
              </a:spcBef>
              <a:spcAft>
                <a:spcPts val="0"/>
              </a:spcAft>
              <a:buSzPts val="1800"/>
              <a:buChar char="≫"/>
            </a:pPr>
            <a:r>
              <a:rPr lang="en-US" dirty="0"/>
              <a:t>Once the fishbone diagram is complete, use it to inform the theory of improvement.</a:t>
            </a:r>
          </a:p>
        </p:txBody>
      </p:sp>
      <p:sp>
        <p:nvSpPr>
          <p:cNvPr id="443" name="Google Shape;443;g98eed21a6e_0_37"/>
          <p:cNvSpPr txBox="1">
            <a:spLocks noGrp="1"/>
          </p:cNvSpPr>
          <p:nvPr>
            <p:ph type="sldNum" idx="12"/>
          </p:nvPr>
        </p:nvSpPr>
        <p:spPr>
          <a:xfrm>
            <a:off x="10980260" y="6172200"/>
            <a:ext cx="906900" cy="2769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Clr>
                <a:srgbClr val="000000"/>
              </a:buClr>
              <a:buSzPts val="1600"/>
              <a:buFont typeface="Arial"/>
              <a:buNone/>
            </a:pPr>
            <a:fld id="{00000000-1234-1234-1234-123412341234}" type="slidenum">
              <a:rPr lang="en-US"/>
              <a:t>16</a:t>
            </a:fld>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p16"/>
          <p:cNvSpPr txBox="1">
            <a:spLocks noGrp="1"/>
          </p:cNvSpPr>
          <p:nvPr>
            <p:ph type="body" idx="1"/>
          </p:nvPr>
        </p:nvSpPr>
        <p:spPr>
          <a:xfrm>
            <a:off x="914400" y="1981200"/>
            <a:ext cx="7924800" cy="2438400"/>
          </a:xfrm>
          <a:prstGeom prst="rect">
            <a:avLst/>
          </a:prstGeom>
          <a:noFill/>
          <a:ln>
            <a:noFill/>
          </a:ln>
        </p:spPr>
        <p:txBody>
          <a:bodyPr spcFirstLastPara="1" wrap="square" lIns="0" tIns="0" rIns="0" bIns="0" anchor="t" anchorCtr="0">
            <a:normAutofit/>
          </a:bodyPr>
          <a:lstStyle/>
          <a:p>
            <a:pPr marL="0" lvl="0" indent="0" algn="l" rtl="0">
              <a:lnSpc>
                <a:spcPct val="158918"/>
              </a:lnSpc>
              <a:spcBef>
                <a:spcPts val="0"/>
              </a:spcBef>
              <a:spcAft>
                <a:spcPts val="0"/>
              </a:spcAft>
              <a:buClr>
                <a:srgbClr val="59A44F"/>
              </a:buClr>
              <a:buSzPts val="1480"/>
              <a:buFont typeface="Arial"/>
              <a:buNone/>
            </a:pPr>
            <a:r>
              <a:rPr lang="en-US" sz="1369" dirty="0"/>
              <a:t>This presentation is in the public domain. While permission to reprint is not necessary, publication should be cited. The presentation is prepared by the Region 5 Comprehensive Center under Award #S283B190030 for the Office of Program and Grantee Support Services (PGSS) within the Office of Elementary and Secondary Education (OESE) of the U.S. Department of Education and is administered by Westat. The content of the presentation does not necessarily reflect the views or policies of the PGSS or OESE or the U.S. Department of Education nor does mention of trade names, commercial products, or organizations imply endorsement by the U.S. Government. © 2021 Westat.</a:t>
            </a:r>
            <a:endParaRPr sz="1480" dirty="0"/>
          </a:p>
          <a:p>
            <a:pPr marL="0" lvl="0" indent="0" algn="l" rtl="0">
              <a:lnSpc>
                <a:spcPct val="158918"/>
              </a:lnSpc>
              <a:spcBef>
                <a:spcPts val="1200"/>
              </a:spcBef>
              <a:spcAft>
                <a:spcPts val="0"/>
              </a:spcAft>
              <a:buClr>
                <a:srgbClr val="59A44F"/>
              </a:buClr>
              <a:buSzPts val="1480"/>
              <a:buFont typeface="Arial"/>
              <a:buNone/>
            </a:pPr>
            <a:endParaRPr sz="1369" dirty="0"/>
          </a:p>
        </p:txBody>
      </p:sp>
      <p:sp>
        <p:nvSpPr>
          <p:cNvPr id="449" name="Google Shape;449;p16"/>
          <p:cNvSpPr txBox="1">
            <a:spLocks noGrp="1"/>
          </p:cNvSpPr>
          <p:nvPr>
            <p:ph type="sldNum" idx="12"/>
          </p:nvPr>
        </p:nvSpPr>
        <p:spPr>
          <a:xfrm>
            <a:off x="10980260" y="6172200"/>
            <a:ext cx="906940" cy="276999"/>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600"/>
              <a:buNone/>
            </a:pPr>
            <a:fld id="{00000000-1234-1234-1234-123412341234}" type="slidenum">
              <a:rPr lang="en-US"/>
              <a:t>17</a:t>
            </a:fld>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5D2AE92-27F1-6E40-A354-BB76BDCC1A40}"/>
              </a:ext>
            </a:extLst>
          </p:cNvPr>
          <p:cNvSpPr>
            <a:spLocks noGrp="1"/>
          </p:cNvSpPr>
          <p:nvPr>
            <p:ph type="title"/>
          </p:nvPr>
        </p:nvSpPr>
        <p:spPr/>
        <p:txBody>
          <a:bodyPr/>
          <a:lstStyle/>
          <a:p>
            <a:r>
              <a:rPr lang="en-US" dirty="0">
                <a:solidFill>
                  <a:schemeClr val="accent1"/>
                </a:solidFill>
              </a:rPr>
              <a:t>Establish Teams and Identify the Problem </a:t>
            </a:r>
          </a:p>
        </p:txBody>
      </p:sp>
      <p:sp>
        <p:nvSpPr>
          <p:cNvPr id="2" name="Text Placeholder 1">
            <a:extLst>
              <a:ext uri="{FF2B5EF4-FFF2-40B4-BE49-F238E27FC236}">
                <a16:creationId xmlns:a16="http://schemas.microsoft.com/office/drawing/2014/main" id="{49299601-F45A-1345-A89D-342574356D3C}"/>
              </a:ext>
            </a:extLst>
          </p:cNvPr>
          <p:cNvSpPr>
            <a:spLocks noGrp="1"/>
          </p:cNvSpPr>
          <p:nvPr>
            <p:ph sz="quarter" idx="14"/>
          </p:nvPr>
        </p:nvSpPr>
        <p:spPr/>
        <p:txBody>
          <a:bodyPr/>
          <a:lstStyle/>
          <a:p>
            <a:r>
              <a:rPr lang="en-US" dirty="0">
                <a:solidFill>
                  <a:schemeClr val="accent1"/>
                </a:solidFill>
              </a:rPr>
              <a:t>Developing a well-specified problem statement</a:t>
            </a:r>
          </a:p>
        </p:txBody>
      </p:sp>
      <p:sp>
        <p:nvSpPr>
          <p:cNvPr id="3" name="Slide Number Placeholder 2">
            <a:extLst>
              <a:ext uri="{FF2B5EF4-FFF2-40B4-BE49-F238E27FC236}">
                <a16:creationId xmlns:a16="http://schemas.microsoft.com/office/drawing/2014/main" id="{4A5C3939-A840-1242-89B0-1DD0DFA8A776}"/>
              </a:ext>
            </a:extLst>
          </p:cNvPr>
          <p:cNvSpPr>
            <a:spLocks noGrp="1"/>
          </p:cNvSpPr>
          <p:nvPr>
            <p:ph type="sldNum" sz="quarter" idx="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600" b="0" i="0" u="none" strike="noStrike" kern="1200" cap="none" spc="0" normalizeH="0" baseline="0" noProof="0" smtClean="0">
                <a:ln>
                  <a:noFill/>
                </a:ln>
                <a:solidFill>
                  <a:srgbClr val="FFFFFF"/>
                </a:solidFill>
                <a:effectLst/>
                <a:uLnTx/>
                <a:uFillTx/>
                <a:latin typeface="Calibri" panose="020F0502020204030204" pitchFamily="34" charset="0"/>
                <a:ea typeface="+mn-ea"/>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600" b="0" i="0" u="none" strike="noStrike" kern="1200" cap="none" spc="0" normalizeH="0" baseline="0" noProof="0" dirty="0">
              <a:ln>
                <a:noFill/>
              </a:ln>
              <a:solidFill>
                <a:srgbClr val="FFFFFF"/>
              </a:solidFill>
              <a:effectLst/>
              <a:uLnTx/>
              <a:uFillTx/>
              <a:latin typeface="Calibri" panose="020F0502020204030204" pitchFamily="34" charset="0"/>
              <a:ea typeface="+mn-ea"/>
            </a:endParaRPr>
          </a:p>
        </p:txBody>
      </p:sp>
      <p:pic>
        <p:nvPicPr>
          <p:cNvPr id="8" name="Picture 7" descr="Graphical user interface&#10;&#10;Description automatically generated">
            <a:extLst>
              <a:ext uri="{FF2B5EF4-FFF2-40B4-BE49-F238E27FC236}">
                <a16:creationId xmlns:a16="http://schemas.microsoft.com/office/drawing/2014/main" id="{1DB35358-F543-495C-9DF2-47DBEA94A8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3050900"/>
          </a:xfrm>
          <a:prstGeom prst="rect">
            <a:avLst/>
          </a:prstGeom>
          <a:effectLst>
            <a:outerShdw blurRad="50800" dist="38100" dir="2700000" algn="tl" rotWithShape="0">
              <a:prstClr val="black">
                <a:alpha val="40000"/>
              </a:prstClr>
            </a:outerShdw>
          </a:effectLst>
        </p:spPr>
      </p:pic>
      <p:sp>
        <p:nvSpPr>
          <p:cNvPr id="12" name="Title 5">
            <a:extLst>
              <a:ext uri="{FF2B5EF4-FFF2-40B4-BE49-F238E27FC236}">
                <a16:creationId xmlns:a16="http://schemas.microsoft.com/office/drawing/2014/main" id="{1F42A8FC-F52E-4190-A976-9ECF8A444715}"/>
              </a:ext>
            </a:extLst>
          </p:cNvPr>
          <p:cNvSpPr txBox="1">
            <a:spLocks/>
          </p:cNvSpPr>
          <p:nvPr/>
        </p:nvSpPr>
        <p:spPr>
          <a:xfrm>
            <a:off x="211138" y="3778940"/>
            <a:ext cx="11769724" cy="1346200"/>
          </a:xfrm>
          <a:prstGeom prst="rect">
            <a:avLst/>
          </a:prstGeom>
        </p:spPr>
        <p:txBody>
          <a:bodyPr vert="horz" lIns="0" tIns="0" rIns="0" bIns="0" rtlCol="0" anchor="ctr">
            <a:noAutofit/>
          </a:bodyPr>
          <a:lstStyle>
            <a:lvl1pPr>
              <a:defRPr sz="3200" b="1" i="0">
                <a:solidFill>
                  <a:srgbClr val="386EA3"/>
                </a:solidFill>
                <a:latin typeface="Cambria" panose="02040503050406030204" pitchFamily="18" charset="0"/>
                <a:ea typeface="+mj-ea"/>
                <a:cs typeface="Cambria" panose="02040503050406030204" pitchFamily="18"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0" cap="none" spc="0" normalizeH="0" baseline="0" noProof="0" dirty="0">
                <a:ln>
                  <a:noFill/>
                </a:ln>
                <a:solidFill>
                  <a:srgbClr val="346DA2"/>
                </a:solidFill>
                <a:effectLst/>
                <a:uLnTx/>
                <a:uFillTx/>
                <a:latin typeface="Cambria" panose="02040503050406030204" pitchFamily="18" charset="0"/>
                <a:ea typeface="+mj-ea"/>
              </a:rPr>
              <a:t>Conducting a Root Cause Analysis</a:t>
            </a:r>
          </a:p>
        </p:txBody>
      </p:sp>
      <p:sp>
        <p:nvSpPr>
          <p:cNvPr id="9" name="Rectangle 8">
            <a:extLst>
              <a:ext uri="{FF2B5EF4-FFF2-40B4-BE49-F238E27FC236}">
                <a16:creationId xmlns:a16="http://schemas.microsoft.com/office/drawing/2014/main" id="{69F0D8D5-1166-4E59-8F37-CE1A0FCD99A7}"/>
              </a:ext>
            </a:extLst>
          </p:cNvPr>
          <p:cNvSpPr/>
          <p:nvPr/>
        </p:nvSpPr>
        <p:spPr>
          <a:xfrm>
            <a:off x="304800" y="5580697"/>
            <a:ext cx="3200400" cy="11249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pic>
        <p:nvPicPr>
          <p:cNvPr id="14" name="Picture 13">
            <a:extLst>
              <a:ext uri="{FF2B5EF4-FFF2-40B4-BE49-F238E27FC236}">
                <a16:creationId xmlns:a16="http://schemas.microsoft.com/office/drawing/2014/main" id="{DE656928-67A4-4866-9689-25E89C7B642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 t="80093" r="5624"/>
          <a:stretch/>
        </p:blipFill>
        <p:spPr>
          <a:xfrm>
            <a:off x="0" y="6012690"/>
            <a:ext cx="11506200" cy="849259"/>
          </a:xfrm>
          <a:prstGeom prst="rect">
            <a:avLst/>
          </a:prstGeom>
          <a:effectLst>
            <a:outerShdw blurRad="50800" dist="38100" dir="16200000" rotWithShape="0">
              <a:prstClr val="black">
                <a:alpha val="40000"/>
              </a:prstClr>
            </a:outerShdw>
          </a:effectLst>
        </p:spPr>
      </p:pic>
    </p:spTree>
    <p:extLst>
      <p:ext uri="{BB962C8B-B14F-4D97-AF65-F5344CB8AC3E}">
        <p14:creationId xmlns:p14="http://schemas.microsoft.com/office/powerpoint/2010/main" val="33573210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3"/>
          <p:cNvSpPr txBox="1">
            <a:spLocks noGrp="1"/>
          </p:cNvSpPr>
          <p:nvPr>
            <p:ph type="title"/>
          </p:nvPr>
        </p:nvSpPr>
        <p:spPr/>
        <p:txBody>
          <a:bodyPr/>
          <a:lstStyle/>
          <a:p>
            <a:pPr lvl="0"/>
            <a:r>
              <a:rPr lang="en-US"/>
              <a:t>WELCOME!</a:t>
            </a:r>
            <a:endParaRPr lang="en-US" dirty="0"/>
          </a:p>
        </p:txBody>
      </p:sp>
      <p:sp>
        <p:nvSpPr>
          <p:cNvPr id="166" name="Google Shape;166;p3"/>
          <p:cNvSpPr txBox="1">
            <a:spLocks noGrp="1"/>
          </p:cNvSpPr>
          <p:nvPr>
            <p:ph type="body" idx="1"/>
          </p:nvPr>
        </p:nvSpPr>
        <p:spPr/>
        <p:txBody>
          <a:bodyPr/>
          <a:lstStyle/>
          <a:p>
            <a:pPr marL="114300" indent="0">
              <a:spcAft>
                <a:spcPts val="1200"/>
              </a:spcAft>
              <a:buNone/>
            </a:pPr>
            <a:r>
              <a:rPr lang="en-US" dirty="0">
                <a:sym typeface="Calibri"/>
              </a:rPr>
              <a:t>As you join, please select “Everyone” in the chat box and introduce yourself:</a:t>
            </a:r>
            <a:endParaRPr lang="en-US" dirty="0"/>
          </a:p>
          <a:p>
            <a:pPr>
              <a:spcAft>
                <a:spcPts val="600"/>
              </a:spcAft>
            </a:pPr>
            <a:r>
              <a:rPr lang="en-US" dirty="0">
                <a:sym typeface="Calibri"/>
              </a:rPr>
              <a:t>Name;</a:t>
            </a:r>
            <a:endParaRPr lang="en-US" dirty="0"/>
          </a:p>
          <a:p>
            <a:pPr>
              <a:spcAft>
                <a:spcPts val="600"/>
              </a:spcAft>
            </a:pPr>
            <a:r>
              <a:rPr lang="en-US" dirty="0">
                <a:sym typeface="Calibri"/>
              </a:rPr>
              <a:t>Title; and</a:t>
            </a:r>
            <a:endParaRPr lang="en-US" dirty="0"/>
          </a:p>
          <a:p>
            <a:pPr>
              <a:spcAft>
                <a:spcPts val="600"/>
              </a:spcAft>
            </a:pPr>
            <a:r>
              <a:rPr lang="en-US" dirty="0">
                <a:sym typeface="Calibri"/>
              </a:rPr>
              <a:t>One thing you’re most proud of that your agency/department is doing to help schools.</a:t>
            </a:r>
            <a:endParaRPr lang="en-US" dirty="0"/>
          </a:p>
        </p:txBody>
      </p:sp>
      <p:sp>
        <p:nvSpPr>
          <p:cNvPr id="167" name="Google Shape;167;p3"/>
          <p:cNvSpPr txBox="1">
            <a:spLocks noGrp="1"/>
          </p:cNvSpPr>
          <p:nvPr>
            <p:ph type="sldNum" idx="12"/>
          </p:nvPr>
        </p:nvSpPr>
        <p:spPr/>
        <p:txBody>
          <a:bodyPr/>
          <a:lstStyle/>
          <a:p>
            <a:pPr lvl="0"/>
            <a:fld id="{00000000-1234-1234-1234-123412341234}" type="slidenum">
              <a:rPr lang="en-US" smtClean="0"/>
              <a:pPr lvl="0"/>
              <a:t>3</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
          <p:cNvSpPr txBox="1">
            <a:spLocks noGrp="1"/>
          </p:cNvSpPr>
          <p:nvPr>
            <p:ph type="title"/>
          </p:nvPr>
        </p:nvSpPr>
        <p:spPr>
          <a:xfrm>
            <a:off x="480152" y="603169"/>
            <a:ext cx="10035447" cy="492443"/>
          </a:xfrm>
        </p:spPr>
        <p:txBody>
          <a:bodyPr spcFirstLastPara="1" wrap="square" lIns="0" tIns="0" rIns="0" bIns="0" anchor="ctr" anchorCtr="0">
            <a:normAutofit/>
          </a:bodyPr>
          <a:lstStyle/>
          <a:p>
            <a:pPr marL="0" lvl="0" indent="0" rtl="0">
              <a:spcBef>
                <a:spcPts val="0"/>
              </a:spcBef>
              <a:spcAft>
                <a:spcPts val="0"/>
              </a:spcAft>
              <a:buSzPts val="1400"/>
              <a:buNone/>
            </a:pPr>
            <a:r>
              <a:rPr lang="en-US" dirty="0"/>
              <a:t>Meeting Objectives: Root Cause Analysis</a:t>
            </a:r>
          </a:p>
        </p:txBody>
      </p:sp>
      <p:sp>
        <p:nvSpPr>
          <p:cNvPr id="183" name="Google Shape;183;p2"/>
          <p:cNvSpPr txBox="1">
            <a:spLocks noGrp="1"/>
          </p:cNvSpPr>
          <p:nvPr>
            <p:ph type="sldNum" sz="quarter" idx="7"/>
          </p:nvPr>
        </p:nvSpPr>
        <p:spPr>
          <a:xfrm>
            <a:off x="10980260" y="6172200"/>
            <a:ext cx="906940" cy="276999"/>
          </a:xfrm>
        </p:spPr>
        <p:txBody>
          <a:bodyPr spcFirstLastPara="1" wrap="square" lIns="0" tIns="0" rIns="0" bIns="0" anchor="b" anchorCtr="0">
            <a:normAutofit/>
          </a:bodyPr>
          <a:lstStyle/>
          <a:p>
            <a:pPr marL="0" lvl="0" indent="0" rtl="0">
              <a:lnSpc>
                <a:spcPct val="90000"/>
              </a:lnSpc>
              <a:spcBef>
                <a:spcPts val="0"/>
              </a:spcBef>
              <a:spcAft>
                <a:spcPts val="600"/>
              </a:spcAft>
              <a:buSzPts val="1600"/>
              <a:buNone/>
            </a:pPr>
            <a:fld id="{00000000-1234-1234-1234-123412341234}" type="slidenum">
              <a:rPr lang="en-US" sz="1400"/>
              <a:pPr marL="0" lvl="0" indent="0" rtl="0">
                <a:lnSpc>
                  <a:spcPct val="90000"/>
                </a:lnSpc>
                <a:spcBef>
                  <a:spcPts val="0"/>
                </a:spcBef>
                <a:spcAft>
                  <a:spcPts val="600"/>
                </a:spcAft>
                <a:buSzPts val="1600"/>
                <a:buNone/>
              </a:pPr>
              <a:t>4</a:t>
            </a:fld>
            <a:endParaRPr lang="en-US" sz="1400" dirty="0"/>
          </a:p>
        </p:txBody>
      </p:sp>
      <p:graphicFrame>
        <p:nvGraphicFramePr>
          <p:cNvPr id="185" name="Google Shape;182;p2">
            <a:extLst>
              <a:ext uri="{FF2B5EF4-FFF2-40B4-BE49-F238E27FC236}">
                <a16:creationId xmlns:a16="http://schemas.microsoft.com/office/drawing/2014/main" id="{416FA374-CB4B-4EB3-9BF5-ACEAA6C122EC}"/>
              </a:ext>
            </a:extLst>
          </p:cNvPr>
          <p:cNvGraphicFramePr/>
          <p:nvPr>
            <p:extLst>
              <p:ext uri="{D42A27DB-BD31-4B8C-83A1-F6EECF244321}">
                <p14:modId xmlns:p14="http://schemas.microsoft.com/office/powerpoint/2010/main" val="315801805"/>
              </p:ext>
            </p:extLst>
          </p:nvPr>
        </p:nvGraphicFramePr>
        <p:xfrm>
          <a:off x="944086" y="1095612"/>
          <a:ext cx="10036174" cy="40530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7"/>
          <p:cNvSpPr txBox="1">
            <a:spLocks noGrp="1"/>
          </p:cNvSpPr>
          <p:nvPr>
            <p:ph type="title"/>
          </p:nvPr>
        </p:nvSpPr>
        <p:spPr/>
        <p:txBody>
          <a:bodyPr/>
          <a:lstStyle/>
          <a:p>
            <a:pPr lvl="0"/>
            <a:r>
              <a:rPr lang="en-US" dirty="0"/>
              <a:t>Why Conduct a Root Cause Analysis?</a:t>
            </a:r>
          </a:p>
        </p:txBody>
      </p:sp>
      <p:sp>
        <p:nvSpPr>
          <p:cNvPr id="189" name="Google Shape;189;p7"/>
          <p:cNvSpPr txBox="1">
            <a:spLocks noGrp="1"/>
          </p:cNvSpPr>
          <p:nvPr>
            <p:ph type="body" idx="1"/>
          </p:nvPr>
        </p:nvSpPr>
        <p:spPr/>
        <p:txBody>
          <a:bodyPr/>
          <a:lstStyle/>
          <a:p>
            <a:pPr lvl="0">
              <a:spcAft>
                <a:spcPts val="600"/>
              </a:spcAft>
            </a:pPr>
            <a:r>
              <a:rPr lang="en-US" dirty="0"/>
              <a:t>P</a:t>
            </a:r>
            <a:r>
              <a:rPr lang="en-US" dirty="0">
                <a:sym typeface="Calibri"/>
              </a:rPr>
              <a:t>revents “</a:t>
            </a:r>
            <a:r>
              <a:rPr lang="en-US" dirty="0" err="1">
                <a:sym typeface="Calibri"/>
              </a:rPr>
              <a:t>solutionitis</a:t>
            </a:r>
            <a:r>
              <a:rPr lang="en-US" dirty="0">
                <a:sym typeface="Calibri"/>
              </a:rPr>
              <a:t>” </a:t>
            </a:r>
            <a:endParaRPr lang="en-US" dirty="0"/>
          </a:p>
          <a:p>
            <a:pPr lvl="0">
              <a:spcAft>
                <a:spcPts val="600"/>
              </a:spcAft>
            </a:pPr>
            <a:r>
              <a:rPr lang="en-US" dirty="0"/>
              <a:t>Produces insights into the system as a whole</a:t>
            </a:r>
            <a:r>
              <a:rPr lang="en-US" dirty="0">
                <a:sym typeface="Calibri"/>
              </a:rPr>
              <a:t> </a:t>
            </a:r>
            <a:endParaRPr lang="en-US" dirty="0"/>
          </a:p>
          <a:p>
            <a:pPr lvl="0">
              <a:spcAft>
                <a:spcPts val="600"/>
              </a:spcAft>
            </a:pPr>
            <a:r>
              <a:rPr lang="en-US" dirty="0"/>
              <a:t>Prompts </a:t>
            </a:r>
            <a:r>
              <a:rPr lang="en-US" dirty="0">
                <a:sym typeface="Calibri"/>
              </a:rPr>
              <a:t>brutally honest discussions about why unsatisfactory outcomes occur</a:t>
            </a:r>
          </a:p>
          <a:p>
            <a:pPr lvl="0">
              <a:spcAft>
                <a:spcPts val="600"/>
              </a:spcAft>
            </a:pPr>
            <a:r>
              <a:rPr lang="en-US" dirty="0"/>
              <a:t>Prompts participants to look at problems from the user’s perspective</a:t>
            </a:r>
          </a:p>
          <a:p>
            <a:pPr lvl="0">
              <a:spcAft>
                <a:spcPts val="600"/>
              </a:spcAft>
            </a:pPr>
            <a:r>
              <a:rPr lang="en-US" dirty="0"/>
              <a:t>Ensures the initial problem is narrow and concrete enough to improve</a:t>
            </a:r>
          </a:p>
          <a:p>
            <a:pPr lvl="0">
              <a:spcAft>
                <a:spcPts val="600"/>
              </a:spcAft>
            </a:pPr>
            <a:r>
              <a:rPr lang="en-US" dirty="0"/>
              <a:t>Informs tactical action and solutions moving forward</a:t>
            </a:r>
          </a:p>
          <a:p>
            <a:pPr lvl="0">
              <a:spcAft>
                <a:spcPts val="600"/>
              </a:spcAft>
            </a:pPr>
            <a:r>
              <a:rPr lang="en-US" dirty="0"/>
              <a:t>Enhances the group’s ability to develop targeted and measurable outcomes</a:t>
            </a:r>
          </a:p>
        </p:txBody>
      </p:sp>
      <p:sp>
        <p:nvSpPr>
          <p:cNvPr id="190" name="Google Shape;190;p7"/>
          <p:cNvSpPr txBox="1">
            <a:spLocks noGrp="1"/>
          </p:cNvSpPr>
          <p:nvPr>
            <p:ph type="sldNum" idx="12"/>
          </p:nvPr>
        </p:nvSpPr>
        <p:spPr/>
        <p:txBody>
          <a:bodyPr/>
          <a:lstStyle/>
          <a:p>
            <a:pPr lvl="0"/>
            <a:fld id="{00000000-1234-1234-1234-123412341234}" type="slidenum">
              <a:rPr lang="en-US" smtClean="0"/>
              <a:pPr lvl="0"/>
              <a:t>5</a:t>
            </a:fld>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11"/>
          <p:cNvSpPr txBox="1">
            <a:spLocks noGrp="1"/>
          </p:cNvSpPr>
          <p:nvPr>
            <p:ph type="title"/>
          </p:nvPr>
        </p:nvSpPr>
        <p:spPr>
          <a:xfrm>
            <a:off x="482657" y="367669"/>
            <a:ext cx="11401295" cy="794367"/>
          </a:xfrm>
          <a:prstGeom prst="rect">
            <a:avLst/>
          </a:prstGeom>
          <a:noFill/>
          <a:ln>
            <a:noFill/>
          </a:ln>
        </p:spPr>
        <p:txBody>
          <a:bodyPr spcFirstLastPara="1" wrap="square" lIns="0" tIns="0" rIns="0" bIns="0" anchor="ctr" anchorCtr="0">
            <a:noAutofit/>
          </a:bodyPr>
          <a:lstStyle/>
          <a:p>
            <a:r>
              <a:rPr lang="en-US" dirty="0"/>
              <a:t>Networked Improvement Community (NIC) Model of Change</a:t>
            </a:r>
            <a:endParaRPr dirty="0"/>
          </a:p>
        </p:txBody>
      </p:sp>
      <p:sp>
        <p:nvSpPr>
          <p:cNvPr id="367" name="Google Shape;367;p11"/>
          <p:cNvSpPr txBox="1">
            <a:spLocks noGrp="1"/>
          </p:cNvSpPr>
          <p:nvPr>
            <p:ph type="sldNum" idx="12"/>
          </p:nvPr>
        </p:nvSpPr>
        <p:spPr>
          <a:xfrm>
            <a:off x="10980260" y="6172200"/>
            <a:ext cx="906940" cy="276999"/>
          </a:xfrm>
          <a:prstGeom prst="rect">
            <a:avLst/>
          </a:prstGeom>
          <a:noFill/>
          <a:ln>
            <a:noFill/>
          </a:ln>
        </p:spPr>
        <p:txBody>
          <a:bodyPr spcFirstLastPara="1" wrap="square" lIns="0" tIns="0" rIns="0" bIns="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600"/>
              <a:buFont typeface="Arial"/>
              <a:buNone/>
              <a:tabLst/>
              <a:defRPr/>
            </a:pPr>
            <a:fld id="{00000000-1234-1234-1234-123412341234}" type="slidenum">
              <a:rPr kumimoji="0" lang="en-US" sz="1600" b="0" i="0" u="none" strike="noStrike" kern="0" cap="none" spc="0" normalizeH="0" baseline="0" noProof="0">
                <a:ln>
                  <a:noFill/>
                </a:ln>
                <a:solidFill>
                  <a:srgbClr val="FFFFFF"/>
                </a:solidFill>
                <a:effectLst/>
                <a:uLnTx/>
                <a:uFillTx/>
                <a:latin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600"/>
                <a:buFont typeface="Arial"/>
                <a:buNone/>
                <a:tabLst/>
                <a:defRPr/>
              </a:pPr>
              <a:t>6</a:t>
            </a:fld>
            <a:endParaRPr kumimoji="0" sz="1600" b="0" i="0" u="none" strike="noStrike" kern="0" cap="none" spc="0" normalizeH="0" baseline="0" noProof="0" dirty="0">
              <a:ln>
                <a:noFill/>
              </a:ln>
              <a:solidFill>
                <a:srgbClr val="FFFFFF"/>
              </a:solidFill>
              <a:effectLst/>
              <a:uLnTx/>
              <a:uFillTx/>
              <a:latin typeface="Calibri"/>
              <a:sym typeface="Calibri"/>
            </a:endParaRPr>
          </a:p>
        </p:txBody>
      </p:sp>
      <p:sp>
        <p:nvSpPr>
          <p:cNvPr id="370" name="Google Shape;370;p11"/>
          <p:cNvSpPr txBox="1"/>
          <p:nvPr/>
        </p:nvSpPr>
        <p:spPr>
          <a:xfrm>
            <a:off x="5455590" y="5477244"/>
            <a:ext cx="2240906" cy="523180"/>
          </a:xfrm>
          <a:prstGeom prst="rect">
            <a:avLst/>
          </a:prstGeom>
          <a:solidFill>
            <a:schemeClr val="bg1"/>
          </a:solidFill>
          <a:ln w="9525" cap="flat" cmpd="sng">
            <a:solidFill>
              <a:schemeClr val="dk1"/>
            </a:solidFill>
            <a:prstDash val="solid"/>
            <a:round/>
            <a:headEnd type="none" w="sm" len="sm"/>
            <a:tailEnd type="none" w="sm" len="sm"/>
          </a:ln>
          <a:effectLst>
            <a:outerShdw blurRad="50800" dist="38100" dir="5400000" algn="t" rotWithShape="0">
              <a:prstClr val="black">
                <a:alpha val="40000"/>
              </a:prstClr>
            </a:outerShdw>
          </a:effectLst>
        </p:spPr>
        <p:txBody>
          <a:bodyPr spcFirstLastPara="1" wrap="square" lIns="91425" tIns="45700" rIns="91425" bIns="45700" anchor="ctr"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Arial"/>
                <a:ea typeface="Arial"/>
                <a:cs typeface="Arial"/>
                <a:sym typeface="Arial"/>
              </a:rPr>
              <a:t>Improvement Science (Plan, Do, Study, Act)</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371" name="Google Shape;371;p11"/>
          <p:cNvSpPr txBox="1"/>
          <p:nvPr/>
        </p:nvSpPr>
        <p:spPr>
          <a:xfrm>
            <a:off x="5455590" y="4024885"/>
            <a:ext cx="2240905" cy="523180"/>
          </a:xfrm>
          <a:prstGeom prst="rect">
            <a:avLst/>
          </a:prstGeom>
          <a:solidFill>
            <a:schemeClr val="bg1"/>
          </a:solidFill>
          <a:ln w="9525" cap="flat" cmpd="sng">
            <a:solidFill>
              <a:schemeClr val="dk1"/>
            </a:solidFill>
            <a:prstDash val="solid"/>
            <a:round/>
            <a:headEnd type="none" w="sm" len="sm"/>
            <a:tailEnd type="none" w="sm" len="sm"/>
          </a:ln>
          <a:effectLst>
            <a:outerShdw blurRad="50800" dist="38100" dir="5400000" algn="t" rotWithShape="0">
              <a:prstClr val="black">
                <a:alpha val="40000"/>
              </a:prstClr>
            </a:outerShdw>
          </a:effectLst>
        </p:spPr>
        <p:txBody>
          <a:bodyPr spcFirstLastPara="1" wrap="square" lIns="91425" tIns="45700" rIns="91425" bIns="45700" anchor="ctr"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Arial"/>
                <a:ea typeface="Arial"/>
                <a:cs typeface="Arial"/>
                <a:sym typeface="Arial"/>
              </a:rPr>
              <a:t>Measurement Infrastructure</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379" name="Google Shape;379;p11"/>
          <p:cNvSpPr/>
          <p:nvPr/>
        </p:nvSpPr>
        <p:spPr>
          <a:xfrm>
            <a:off x="6461743" y="3337378"/>
            <a:ext cx="228600" cy="488968"/>
          </a:xfrm>
          <a:prstGeom prst="upDownArrow">
            <a:avLst>
              <a:gd name="adj1" fmla="val 50000"/>
              <a:gd name="adj2" fmla="val 50000"/>
            </a:avLst>
          </a:prstGeom>
          <a:solidFill>
            <a:schemeClr val="accent1"/>
          </a:solidFill>
          <a:ln w="25400" cap="flat" cmpd="sng">
            <a:solidFill>
              <a:srgbClr val="254F7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FFFFFF"/>
              </a:solidFill>
              <a:effectLst/>
              <a:uLnTx/>
              <a:uFillTx/>
              <a:latin typeface="Arial"/>
              <a:ea typeface="Arial"/>
              <a:cs typeface="Arial"/>
              <a:sym typeface="Arial"/>
            </a:endParaRPr>
          </a:p>
        </p:txBody>
      </p:sp>
      <p:grpSp>
        <p:nvGrpSpPr>
          <p:cNvPr id="2" name="Group 1">
            <a:extLst>
              <a:ext uri="{FF2B5EF4-FFF2-40B4-BE49-F238E27FC236}">
                <a16:creationId xmlns:a16="http://schemas.microsoft.com/office/drawing/2014/main" id="{C430EBF0-0D66-46CD-9BF9-D0F15F680CC5}"/>
              </a:ext>
            </a:extLst>
          </p:cNvPr>
          <p:cNvGrpSpPr/>
          <p:nvPr/>
        </p:nvGrpSpPr>
        <p:grpSpPr>
          <a:xfrm>
            <a:off x="482657" y="1332460"/>
            <a:ext cx="10951073" cy="1477328"/>
            <a:chOff x="346123" y="2211390"/>
            <a:chExt cx="10951073" cy="1477328"/>
          </a:xfrm>
        </p:grpSpPr>
        <p:sp>
          <p:nvSpPr>
            <p:cNvPr id="368" name="Google Shape;368;p11"/>
            <p:cNvSpPr txBox="1"/>
            <p:nvPr/>
          </p:nvSpPr>
          <p:spPr>
            <a:xfrm>
              <a:off x="346123" y="2688442"/>
              <a:ext cx="2240907" cy="307736"/>
            </a:xfrm>
            <a:prstGeom prst="rect">
              <a:avLst/>
            </a:prstGeom>
            <a:solidFill>
              <a:schemeClr val="bg1"/>
            </a:solidFill>
            <a:ln w="9525" cap="flat" cmpd="sng">
              <a:solidFill>
                <a:schemeClr val="dk1"/>
              </a:solidFill>
              <a:prstDash val="solid"/>
              <a:round/>
              <a:headEnd type="none" w="sm" len="sm"/>
              <a:tailEnd type="none" w="sm" len="sm"/>
            </a:ln>
            <a:effectLst>
              <a:outerShdw blurRad="50800" dist="38100" dir="5400000" algn="t" rotWithShape="0">
                <a:prstClr val="black">
                  <a:alpha val="40000"/>
                </a:prstClr>
              </a:outerShdw>
            </a:effectLst>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Arial"/>
                  <a:ea typeface="Arial"/>
                  <a:cs typeface="Arial"/>
                  <a:sym typeface="Arial"/>
                </a:rPr>
                <a:t>Problem of Practice</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69" name="Google Shape;369;p11"/>
            <p:cNvSpPr txBox="1"/>
            <p:nvPr/>
          </p:nvSpPr>
          <p:spPr>
            <a:xfrm>
              <a:off x="5319058" y="2683505"/>
              <a:ext cx="2240906" cy="307736"/>
            </a:xfrm>
            <a:prstGeom prst="rect">
              <a:avLst/>
            </a:prstGeom>
            <a:solidFill>
              <a:schemeClr val="bg1"/>
            </a:solidFill>
            <a:ln w="9525" cap="flat" cmpd="sng">
              <a:solidFill>
                <a:schemeClr val="dk1"/>
              </a:solidFill>
              <a:prstDash val="solid"/>
              <a:round/>
              <a:headEnd type="none" w="sm" len="sm"/>
              <a:tailEnd type="none" w="sm" len="sm"/>
            </a:ln>
            <a:effectLst>
              <a:outerShdw blurRad="50800" dist="38100" dir="5400000" algn="t" rotWithShape="0">
                <a:prstClr val="black">
                  <a:alpha val="40000"/>
                </a:prstClr>
              </a:outerShdw>
            </a:effectLst>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Arial"/>
                  <a:ea typeface="Arial"/>
                  <a:cs typeface="Arial"/>
                  <a:sym typeface="Arial"/>
                </a:rPr>
                <a:t>Theory of Action</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372" name="Google Shape;372;p11"/>
            <p:cNvSpPr txBox="1"/>
            <p:nvPr/>
          </p:nvSpPr>
          <p:spPr>
            <a:xfrm>
              <a:off x="3193541" y="2667000"/>
              <a:ext cx="1524000" cy="369332"/>
            </a:xfrm>
            <a:prstGeom prst="rect">
              <a:avLst/>
            </a:prstGeom>
            <a:solidFill>
              <a:srgbClr val="FFFF00"/>
            </a:solidFill>
            <a:ln w="9525" cap="flat" cmpd="sng">
              <a:solidFill>
                <a:schemeClr val="dk1"/>
              </a:solidFill>
              <a:prstDash val="solid"/>
              <a:round/>
              <a:headEnd type="none" w="sm" len="sm"/>
              <a:tailEnd type="none" w="sm" len="sm"/>
            </a:ln>
            <a:effectLst>
              <a:outerShdw blurRad="50800" dist="38100" dir="5400000" algn="t" rotWithShape="0">
                <a:prstClr val="black">
                  <a:alpha val="40000"/>
                </a:prstClr>
              </a:outerShdw>
            </a:effectLst>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Arial"/>
                  <a:ea typeface="Arial"/>
                  <a:cs typeface="Arial"/>
                  <a:sym typeface="Arial"/>
                </a:rPr>
                <a:t>Root Causes</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373" name="Google Shape;373;p11"/>
            <p:cNvSpPr txBox="1"/>
            <p:nvPr/>
          </p:nvSpPr>
          <p:spPr>
            <a:xfrm>
              <a:off x="10030097" y="2211390"/>
              <a:ext cx="1267099" cy="1477328"/>
            </a:xfrm>
            <a:prstGeom prst="rect">
              <a:avLst/>
            </a:prstGeom>
            <a:solidFill>
              <a:schemeClr val="bg1"/>
            </a:solidFill>
            <a:ln w="9525" cap="flat" cmpd="sng">
              <a:solidFill>
                <a:schemeClr val="dk1"/>
              </a:solidFill>
              <a:prstDash val="solid"/>
              <a:round/>
              <a:headEnd type="none" w="sm" len="sm"/>
              <a:tailEnd type="none" w="sm" len="sm"/>
            </a:ln>
            <a:effectLst>
              <a:outerShdw blurRad="50800" dist="38100" dir="5400000" algn="t" rotWithShape="0">
                <a:prstClr val="black">
                  <a:alpha val="40000"/>
                </a:prstClr>
              </a:outerShdw>
            </a:effectLst>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Arial"/>
                  <a:ea typeface="Arial"/>
                  <a:cs typeface="Arial"/>
                  <a:sym typeface="Arial"/>
                </a:rPr>
                <a:t>Increased Capacity to Address Problems of Practice</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374" name="Google Shape;374;p11"/>
            <p:cNvSpPr txBox="1"/>
            <p:nvPr/>
          </p:nvSpPr>
          <p:spPr>
            <a:xfrm>
              <a:off x="8161481" y="2549943"/>
              <a:ext cx="1267099" cy="646331"/>
            </a:xfrm>
            <a:prstGeom prst="rect">
              <a:avLst/>
            </a:prstGeom>
            <a:solidFill>
              <a:schemeClr val="bg1"/>
            </a:solidFill>
            <a:ln w="9525" cap="flat" cmpd="sng">
              <a:solidFill>
                <a:schemeClr val="dk1"/>
              </a:solidFill>
              <a:prstDash val="solid"/>
              <a:round/>
              <a:headEnd type="none" w="sm" len="sm"/>
              <a:tailEnd type="none" w="sm" len="sm"/>
            </a:ln>
            <a:effectLst>
              <a:outerShdw blurRad="50800" dist="38100" dir="5400000" algn="t" rotWithShape="0">
                <a:prstClr val="black">
                  <a:alpha val="40000"/>
                </a:prstClr>
              </a:outerShdw>
            </a:effectLst>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Arial"/>
                  <a:ea typeface="Arial"/>
                  <a:cs typeface="Arial"/>
                  <a:sym typeface="Arial"/>
                </a:rPr>
                <a:t>Improved Practice</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375" name="Google Shape;375;p11"/>
            <p:cNvSpPr/>
            <p:nvPr/>
          </p:nvSpPr>
          <p:spPr>
            <a:xfrm>
              <a:off x="2686349" y="2758808"/>
              <a:ext cx="455976" cy="228600"/>
            </a:xfrm>
            <a:prstGeom prst="rightArrow">
              <a:avLst>
                <a:gd name="adj1" fmla="val 50000"/>
                <a:gd name="adj2" fmla="val 50000"/>
              </a:avLst>
            </a:prstGeom>
            <a:solidFill>
              <a:schemeClr val="accent1"/>
            </a:solidFill>
            <a:ln w="25400" cap="flat" cmpd="sng">
              <a:solidFill>
                <a:srgbClr val="254F7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376" name="Google Shape;376;p11"/>
            <p:cNvSpPr/>
            <p:nvPr/>
          </p:nvSpPr>
          <p:spPr>
            <a:xfrm>
              <a:off x="4789982" y="2758808"/>
              <a:ext cx="455976" cy="228600"/>
            </a:xfrm>
            <a:prstGeom prst="rightArrow">
              <a:avLst>
                <a:gd name="adj1" fmla="val 50000"/>
                <a:gd name="adj2" fmla="val 50000"/>
              </a:avLst>
            </a:prstGeom>
            <a:solidFill>
              <a:schemeClr val="accent1"/>
            </a:solidFill>
            <a:ln w="25400" cap="flat" cmpd="sng">
              <a:solidFill>
                <a:srgbClr val="254F7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377" name="Google Shape;377;p11"/>
            <p:cNvSpPr/>
            <p:nvPr/>
          </p:nvSpPr>
          <p:spPr>
            <a:xfrm>
              <a:off x="7632405" y="2758808"/>
              <a:ext cx="455976" cy="228600"/>
            </a:xfrm>
            <a:prstGeom prst="rightArrow">
              <a:avLst>
                <a:gd name="adj1" fmla="val 50000"/>
                <a:gd name="adj2" fmla="val 50000"/>
              </a:avLst>
            </a:prstGeom>
            <a:solidFill>
              <a:schemeClr val="accent1"/>
            </a:solidFill>
            <a:ln w="25400" cap="flat" cmpd="sng">
              <a:solidFill>
                <a:srgbClr val="254F7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378" name="Google Shape;378;p11"/>
            <p:cNvSpPr/>
            <p:nvPr/>
          </p:nvSpPr>
          <p:spPr>
            <a:xfrm>
              <a:off x="9505282" y="2758808"/>
              <a:ext cx="455976" cy="228600"/>
            </a:xfrm>
            <a:prstGeom prst="rightArrow">
              <a:avLst>
                <a:gd name="adj1" fmla="val 50000"/>
                <a:gd name="adj2" fmla="val 50000"/>
              </a:avLst>
            </a:prstGeom>
            <a:solidFill>
              <a:schemeClr val="accent1"/>
            </a:solidFill>
            <a:ln w="25400" cap="flat" cmpd="sng">
              <a:solidFill>
                <a:srgbClr val="254F7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380" name="Google Shape;380;p11"/>
            <p:cNvSpPr/>
            <p:nvPr/>
          </p:nvSpPr>
          <p:spPr>
            <a:xfrm>
              <a:off x="6325209" y="3094876"/>
              <a:ext cx="228600" cy="488968"/>
            </a:xfrm>
            <a:prstGeom prst="upDownArrow">
              <a:avLst>
                <a:gd name="adj1" fmla="val 50000"/>
                <a:gd name="adj2" fmla="val 50000"/>
              </a:avLst>
            </a:prstGeom>
            <a:solidFill>
              <a:schemeClr val="accent1"/>
            </a:solidFill>
            <a:ln w="25400" cap="flat" cmpd="sng">
              <a:solidFill>
                <a:srgbClr val="254F7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FFFFFF"/>
                </a:solidFill>
                <a:effectLst/>
                <a:uLnTx/>
                <a:uFillTx/>
                <a:latin typeface="Arial"/>
                <a:ea typeface="Arial"/>
                <a:cs typeface="Arial"/>
                <a:sym typeface="Arial"/>
              </a:endParaRPr>
            </a:p>
          </p:txBody>
        </p:sp>
      </p:grpSp>
      <p:sp>
        <p:nvSpPr>
          <p:cNvPr id="19" name="Google Shape;371;p11">
            <a:extLst>
              <a:ext uri="{FF2B5EF4-FFF2-40B4-BE49-F238E27FC236}">
                <a16:creationId xmlns:a16="http://schemas.microsoft.com/office/drawing/2014/main" id="{A1375DF1-4876-4B27-9D2A-D8FC2666C89D}"/>
              </a:ext>
            </a:extLst>
          </p:cNvPr>
          <p:cNvSpPr txBox="1"/>
          <p:nvPr/>
        </p:nvSpPr>
        <p:spPr>
          <a:xfrm>
            <a:off x="5455590" y="2859483"/>
            <a:ext cx="2240905" cy="307736"/>
          </a:xfrm>
          <a:prstGeom prst="rect">
            <a:avLst/>
          </a:prstGeom>
          <a:solidFill>
            <a:schemeClr val="bg1"/>
          </a:solidFill>
          <a:ln w="9525" cap="flat" cmpd="sng">
            <a:solidFill>
              <a:schemeClr val="dk1"/>
            </a:solidFill>
            <a:prstDash val="solid"/>
            <a:round/>
            <a:headEnd type="none" w="sm" len="sm"/>
            <a:tailEnd type="none" w="sm" len="sm"/>
          </a:ln>
          <a:effectLst>
            <a:outerShdw blurRad="50800" dist="38100" dir="5400000" algn="t" rotWithShape="0">
              <a:prstClr val="black">
                <a:alpha val="40000"/>
              </a:prstClr>
            </a:outerShdw>
          </a:effectLst>
        </p:spPr>
        <p:txBody>
          <a:bodyPr spcFirstLastPara="1" wrap="square" lIns="91425" tIns="45700" rIns="91425" bIns="45700" anchor="ctr"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Arial"/>
                <a:ea typeface="Arial"/>
                <a:cs typeface="Arial"/>
                <a:sym typeface="Arial"/>
              </a:rPr>
              <a:t>Logic Model</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20" name="Google Shape;379;p11">
            <a:extLst>
              <a:ext uri="{FF2B5EF4-FFF2-40B4-BE49-F238E27FC236}">
                <a16:creationId xmlns:a16="http://schemas.microsoft.com/office/drawing/2014/main" id="{AE8F57E7-1448-4579-B3B8-39031CF34C25}"/>
              </a:ext>
            </a:extLst>
          </p:cNvPr>
          <p:cNvSpPr/>
          <p:nvPr/>
        </p:nvSpPr>
        <p:spPr>
          <a:xfrm>
            <a:off x="6461743" y="4768171"/>
            <a:ext cx="228600" cy="488968"/>
          </a:xfrm>
          <a:prstGeom prst="upDownArrow">
            <a:avLst>
              <a:gd name="adj1" fmla="val 50000"/>
              <a:gd name="adj2" fmla="val 50000"/>
            </a:avLst>
          </a:prstGeom>
          <a:solidFill>
            <a:schemeClr val="accent1"/>
          </a:solidFill>
          <a:ln w="25400" cap="flat" cmpd="sng">
            <a:solidFill>
              <a:srgbClr val="254F7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FFFFFF"/>
              </a:solidFill>
              <a:effectLst/>
              <a:uLnTx/>
              <a:uFillTx/>
              <a:latin typeface="Arial"/>
              <a:ea typeface="Arial"/>
              <a:cs typeface="Arial"/>
              <a:sym typeface="Arial"/>
            </a:endParaRPr>
          </a:p>
        </p:txBody>
      </p:sp>
    </p:spTree>
    <p:extLst>
      <p:ext uri="{BB962C8B-B14F-4D97-AF65-F5344CB8AC3E}">
        <p14:creationId xmlns:p14="http://schemas.microsoft.com/office/powerpoint/2010/main" val="17500551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8"/>
          <p:cNvSpPr txBox="1">
            <a:spLocks noGrp="1"/>
          </p:cNvSpPr>
          <p:nvPr>
            <p:ph type="title"/>
          </p:nvPr>
        </p:nvSpPr>
        <p:spPr>
          <a:xfrm>
            <a:off x="401477" y="393369"/>
            <a:ext cx="10035300" cy="4923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r>
              <a:rPr lang="en-US" dirty="0"/>
              <a:t>Example: Teacher Evaluation in Baltimore</a:t>
            </a:r>
            <a:endParaRPr dirty="0"/>
          </a:p>
        </p:txBody>
      </p:sp>
      <p:sp>
        <p:nvSpPr>
          <p:cNvPr id="197" name="Google Shape;197;p8"/>
          <p:cNvSpPr txBox="1">
            <a:spLocks noGrp="1"/>
          </p:cNvSpPr>
          <p:nvPr>
            <p:ph type="body" idx="1"/>
          </p:nvPr>
        </p:nvSpPr>
        <p:spPr>
          <a:xfrm>
            <a:off x="532550" y="1258350"/>
            <a:ext cx="4122300" cy="2020200"/>
          </a:xfrm>
          <a:prstGeom prst="rect">
            <a:avLst/>
          </a:prstGeom>
          <a:noFill/>
          <a:ln>
            <a:noFill/>
          </a:ln>
        </p:spPr>
        <p:txBody>
          <a:bodyPr spcFirstLastPara="1" wrap="square" lIns="0" tIns="0" rIns="0" bIns="0" anchor="t" anchorCtr="0">
            <a:normAutofit/>
          </a:bodyPr>
          <a:lstStyle/>
          <a:p>
            <a:pPr marL="285750" lvl="0" indent="-285750" algn="l" rtl="0">
              <a:lnSpc>
                <a:spcPct val="100000"/>
              </a:lnSpc>
              <a:spcBef>
                <a:spcPts val="0"/>
              </a:spcBef>
              <a:spcAft>
                <a:spcPts val="0"/>
              </a:spcAft>
              <a:buSzPts val="2400"/>
              <a:buChar char="≫"/>
            </a:pPr>
            <a:r>
              <a:rPr lang="en-US" dirty="0"/>
              <a:t>Root cause analysis revealed some teachers received too little feedback, while others were bombarded with uncoordinated feedback.</a:t>
            </a:r>
            <a:endParaRPr dirty="0"/>
          </a:p>
        </p:txBody>
      </p:sp>
      <p:sp>
        <p:nvSpPr>
          <p:cNvPr id="198" name="Google Shape;198;p8"/>
          <p:cNvSpPr txBox="1">
            <a:spLocks noGrp="1"/>
          </p:cNvSpPr>
          <p:nvPr>
            <p:ph type="sldNum" idx="12"/>
          </p:nvPr>
        </p:nvSpPr>
        <p:spPr>
          <a:xfrm>
            <a:off x="10980260" y="6172200"/>
            <a:ext cx="906940" cy="276999"/>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600"/>
              <a:buNone/>
            </a:pPr>
            <a:fld id="{00000000-1234-1234-1234-123412341234}" type="slidenum">
              <a:rPr lang="en-US"/>
              <a:t>7</a:t>
            </a:fld>
            <a:endParaRPr dirty="0"/>
          </a:p>
        </p:txBody>
      </p:sp>
      <p:pic>
        <p:nvPicPr>
          <p:cNvPr id="199" name="Google Shape;199;p8"/>
          <p:cNvPicPr preferRelativeResize="0"/>
          <p:nvPr/>
        </p:nvPicPr>
        <p:blipFill rotWithShape="1">
          <a:blip r:embed="rId3">
            <a:alphaModFix/>
          </a:blip>
          <a:srcRect/>
          <a:stretch/>
        </p:blipFill>
        <p:spPr>
          <a:xfrm>
            <a:off x="4748351" y="1101775"/>
            <a:ext cx="5595800" cy="4480325"/>
          </a:xfrm>
          <a:prstGeom prst="rect">
            <a:avLst/>
          </a:prstGeom>
          <a:noFill/>
          <a:ln>
            <a:noFill/>
          </a:ln>
        </p:spPr>
      </p:pic>
      <p:sp>
        <p:nvSpPr>
          <p:cNvPr id="200" name="Google Shape;200;p8"/>
          <p:cNvSpPr txBox="1">
            <a:spLocks noGrp="1"/>
          </p:cNvSpPr>
          <p:nvPr>
            <p:ph type="body" idx="1"/>
          </p:nvPr>
        </p:nvSpPr>
        <p:spPr>
          <a:xfrm>
            <a:off x="401475" y="3561900"/>
            <a:ext cx="4122300" cy="2020200"/>
          </a:xfrm>
          <a:prstGeom prst="rect">
            <a:avLst/>
          </a:prstGeom>
          <a:noFill/>
          <a:ln>
            <a:noFill/>
          </a:ln>
        </p:spPr>
        <p:txBody>
          <a:bodyPr spcFirstLastPara="1" wrap="square" lIns="0" tIns="0" rIns="0" bIns="0" anchor="t" anchorCtr="0">
            <a:noAutofit/>
          </a:bodyPr>
          <a:lstStyle/>
          <a:p>
            <a:pPr marL="285750" lvl="0" indent="-285750" algn="l" rtl="0">
              <a:lnSpc>
                <a:spcPct val="100000"/>
              </a:lnSpc>
              <a:spcBef>
                <a:spcPts val="0"/>
              </a:spcBef>
              <a:spcAft>
                <a:spcPts val="0"/>
              </a:spcAft>
              <a:buSzPts val="2400"/>
              <a:buChar char="≫"/>
            </a:pPr>
            <a:r>
              <a:rPr lang="en-US" dirty="0"/>
              <a:t>Lessons Learned: </a:t>
            </a:r>
            <a:endParaRPr dirty="0"/>
          </a:p>
          <a:p>
            <a:pPr marL="577850" lvl="1" indent="-254000" algn="l" rtl="0">
              <a:lnSpc>
                <a:spcPct val="100000"/>
              </a:lnSpc>
              <a:spcBef>
                <a:spcPts val="0"/>
              </a:spcBef>
              <a:spcAft>
                <a:spcPts val="0"/>
              </a:spcAft>
              <a:buSzPts val="1800"/>
              <a:buChar char="&gt;"/>
            </a:pPr>
            <a:r>
              <a:rPr lang="en-US" dirty="0"/>
              <a:t>Examine root causes</a:t>
            </a:r>
            <a:r>
              <a:rPr lang="en-US" i="1" dirty="0"/>
              <a:t> before </a:t>
            </a:r>
            <a:r>
              <a:rPr lang="en-US" dirty="0"/>
              <a:t>developing solutions</a:t>
            </a:r>
            <a:endParaRPr dirty="0"/>
          </a:p>
          <a:p>
            <a:pPr marL="577850" lvl="1" indent="-254000" algn="l" rtl="0">
              <a:lnSpc>
                <a:spcPct val="100000"/>
              </a:lnSpc>
              <a:spcBef>
                <a:spcPts val="0"/>
              </a:spcBef>
              <a:spcAft>
                <a:spcPts val="0"/>
              </a:spcAft>
              <a:buSzPts val="1800"/>
              <a:buChar char="&gt;"/>
            </a:pPr>
            <a:r>
              <a:rPr lang="en-US" dirty="0"/>
              <a:t>Consider problem from end users’ perspectives</a:t>
            </a:r>
            <a:endParaRPr dirty="0"/>
          </a:p>
          <a:p>
            <a:pPr marL="577850" lvl="1" indent="-254000" algn="l" rtl="0">
              <a:lnSpc>
                <a:spcPct val="100000"/>
              </a:lnSpc>
              <a:spcBef>
                <a:spcPts val="0"/>
              </a:spcBef>
              <a:spcAft>
                <a:spcPts val="0"/>
              </a:spcAft>
              <a:buSzPts val="1800"/>
              <a:buChar char="&gt;"/>
            </a:pPr>
            <a:r>
              <a:rPr lang="en-US" dirty="0"/>
              <a:t>Be open to alternative theories</a:t>
            </a:r>
            <a:endParaRPr dirty="0"/>
          </a:p>
        </p:txBody>
      </p:sp>
      <p:sp>
        <p:nvSpPr>
          <p:cNvPr id="2" name="TextBox 1">
            <a:extLst>
              <a:ext uri="{FF2B5EF4-FFF2-40B4-BE49-F238E27FC236}">
                <a16:creationId xmlns:a16="http://schemas.microsoft.com/office/drawing/2014/main" id="{8190B67D-B0DE-454A-8637-13E35A97C6D5}"/>
              </a:ext>
            </a:extLst>
          </p:cNvPr>
          <p:cNvSpPr txBox="1"/>
          <p:nvPr/>
        </p:nvSpPr>
        <p:spPr>
          <a:xfrm>
            <a:off x="4702038" y="5648980"/>
            <a:ext cx="5688426" cy="400110"/>
          </a:xfrm>
          <a:prstGeom prst="rect">
            <a:avLst/>
          </a:prstGeom>
          <a:noFill/>
        </p:spPr>
        <p:txBody>
          <a:bodyPr wrap="square" rtlCol="0">
            <a:spAutoFit/>
          </a:bodyPr>
          <a:lstStyle/>
          <a:p>
            <a:r>
              <a:rPr lang="en-US" sz="1000" dirty="0"/>
              <a:t>Bryk, A.S., Gomez, L.M., Grunow, A, and LeMahieu, P.G. (2015). </a:t>
            </a:r>
            <a:r>
              <a:rPr lang="en-US" sz="1000" i="1" dirty="0"/>
              <a:t>Learning to improve</a:t>
            </a:r>
            <a:r>
              <a:rPr lang="en-US" sz="1000" dirty="0"/>
              <a:t>. Cambridge: Harvard Education Press.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5"/>
          <p:cNvSpPr txBox="1">
            <a:spLocks noGrp="1"/>
          </p:cNvSpPr>
          <p:nvPr>
            <p:ph type="sldNum" idx="12"/>
          </p:nvPr>
        </p:nvSpPr>
        <p:spPr>
          <a:xfrm>
            <a:off x="10980260" y="6172200"/>
            <a:ext cx="906900" cy="2769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Clr>
                <a:srgbClr val="000000"/>
              </a:buClr>
              <a:buSzPts val="1600"/>
              <a:buFont typeface="Arial"/>
              <a:buNone/>
            </a:pPr>
            <a:fld id="{00000000-1234-1234-1234-123412341234}" type="slidenum">
              <a:rPr lang="en-US"/>
              <a:t>8</a:t>
            </a:fld>
            <a:endParaRPr dirty="0"/>
          </a:p>
        </p:txBody>
      </p:sp>
      <p:pic>
        <p:nvPicPr>
          <p:cNvPr id="230" name="Google Shape;230;p5"/>
          <p:cNvPicPr preferRelativeResize="0"/>
          <p:nvPr/>
        </p:nvPicPr>
        <p:blipFill>
          <a:blip r:embed="rId3">
            <a:alphaModFix/>
          </a:blip>
          <a:stretch>
            <a:fillRect/>
          </a:stretch>
        </p:blipFill>
        <p:spPr>
          <a:xfrm>
            <a:off x="2227550" y="1837775"/>
            <a:ext cx="6467525" cy="4015550"/>
          </a:xfrm>
          <a:prstGeom prst="rect">
            <a:avLst/>
          </a:prstGeom>
          <a:noFill/>
          <a:ln>
            <a:noFill/>
          </a:ln>
        </p:spPr>
      </p:pic>
      <p:sp>
        <p:nvSpPr>
          <p:cNvPr id="231" name="Google Shape;231;p5"/>
          <p:cNvSpPr txBox="1">
            <a:spLocks noGrp="1"/>
          </p:cNvSpPr>
          <p:nvPr>
            <p:ph type="title"/>
          </p:nvPr>
        </p:nvSpPr>
        <p:spPr>
          <a:xfrm>
            <a:off x="443677" y="335669"/>
            <a:ext cx="10035300" cy="4923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r>
              <a:rPr lang="en-US" dirty="0"/>
              <a:t>Identifying Root Causes Using a Fishbone Diagram </a:t>
            </a:r>
            <a:endParaRPr dirty="0"/>
          </a:p>
        </p:txBody>
      </p:sp>
      <p:sp>
        <p:nvSpPr>
          <p:cNvPr id="232" name="Google Shape;232;p5"/>
          <p:cNvSpPr txBox="1">
            <a:spLocks noGrp="1"/>
          </p:cNvSpPr>
          <p:nvPr>
            <p:ph type="title"/>
          </p:nvPr>
        </p:nvSpPr>
        <p:spPr>
          <a:xfrm>
            <a:off x="4361225" y="1056575"/>
            <a:ext cx="2030700" cy="392400"/>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1400"/>
              <a:buNone/>
            </a:pPr>
            <a:r>
              <a:rPr lang="en-US" sz="2000" dirty="0"/>
              <a:t>Initial Causes </a:t>
            </a:r>
            <a:endParaRPr sz="2000" dirty="0"/>
          </a:p>
        </p:txBody>
      </p:sp>
      <p:cxnSp>
        <p:nvCxnSpPr>
          <p:cNvPr id="233" name="Google Shape;233;p5"/>
          <p:cNvCxnSpPr>
            <a:stCxn id="232" idx="2"/>
          </p:cNvCxnSpPr>
          <p:nvPr/>
        </p:nvCxnSpPr>
        <p:spPr>
          <a:xfrm flipH="1">
            <a:off x="4015475" y="1448975"/>
            <a:ext cx="1361100" cy="388800"/>
          </a:xfrm>
          <a:prstGeom prst="straightConnector1">
            <a:avLst/>
          </a:prstGeom>
          <a:noFill/>
          <a:ln w="9525" cap="flat" cmpd="sng">
            <a:solidFill>
              <a:schemeClr val="dk2"/>
            </a:solidFill>
            <a:prstDash val="solid"/>
            <a:round/>
            <a:headEnd type="none" w="med" len="med"/>
            <a:tailEnd type="triangle" w="med" len="med"/>
          </a:ln>
        </p:spPr>
      </p:cxnSp>
      <p:cxnSp>
        <p:nvCxnSpPr>
          <p:cNvPr id="234" name="Google Shape;234;p5"/>
          <p:cNvCxnSpPr/>
          <p:nvPr/>
        </p:nvCxnSpPr>
        <p:spPr>
          <a:xfrm flipH="1">
            <a:off x="5366338" y="1437425"/>
            <a:ext cx="6900" cy="411900"/>
          </a:xfrm>
          <a:prstGeom prst="straightConnector1">
            <a:avLst/>
          </a:prstGeom>
          <a:noFill/>
          <a:ln w="9525" cap="flat" cmpd="sng">
            <a:solidFill>
              <a:schemeClr val="dk2"/>
            </a:solidFill>
            <a:prstDash val="solid"/>
            <a:round/>
            <a:headEnd type="none" w="med" len="med"/>
            <a:tailEnd type="triangle" w="med" len="med"/>
          </a:ln>
        </p:spPr>
      </p:cxnSp>
      <p:cxnSp>
        <p:nvCxnSpPr>
          <p:cNvPr id="235" name="Google Shape;235;p5"/>
          <p:cNvCxnSpPr>
            <a:stCxn id="232" idx="2"/>
          </p:cNvCxnSpPr>
          <p:nvPr/>
        </p:nvCxnSpPr>
        <p:spPr>
          <a:xfrm>
            <a:off x="5376575" y="1448975"/>
            <a:ext cx="1265400" cy="388800"/>
          </a:xfrm>
          <a:prstGeom prst="straightConnector1">
            <a:avLst/>
          </a:prstGeom>
          <a:noFill/>
          <a:ln w="9525" cap="flat" cmpd="sng">
            <a:solidFill>
              <a:schemeClr val="dk2"/>
            </a:solidFill>
            <a:prstDash val="solid"/>
            <a:round/>
            <a:headEnd type="none" w="med" len="med"/>
            <a:tailEnd type="triangle" w="med" len="med"/>
          </a:ln>
        </p:spPr>
      </p:cxnSp>
      <p:sp>
        <p:nvSpPr>
          <p:cNvPr id="236" name="Google Shape;236;p5"/>
          <p:cNvSpPr txBox="1"/>
          <p:nvPr/>
        </p:nvSpPr>
        <p:spPr>
          <a:xfrm rot="1325">
            <a:off x="454462" y="2241659"/>
            <a:ext cx="1556400" cy="38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000" b="1" dirty="0">
                <a:solidFill>
                  <a:srgbClr val="386EA3"/>
                </a:solidFill>
                <a:latin typeface="Cambria"/>
                <a:ea typeface="Cambria"/>
                <a:cs typeface="Cambria"/>
                <a:sym typeface="Cambria"/>
              </a:rPr>
              <a:t>Subcauses</a:t>
            </a:r>
            <a:endParaRPr sz="2000" b="1" dirty="0">
              <a:solidFill>
                <a:srgbClr val="386EA3"/>
              </a:solidFill>
              <a:latin typeface="Cambria"/>
              <a:ea typeface="Cambria"/>
              <a:cs typeface="Cambria"/>
              <a:sym typeface="Cambria"/>
            </a:endParaRPr>
          </a:p>
        </p:txBody>
      </p:sp>
      <p:cxnSp>
        <p:nvCxnSpPr>
          <p:cNvPr id="237" name="Google Shape;237;p5"/>
          <p:cNvCxnSpPr/>
          <p:nvPr/>
        </p:nvCxnSpPr>
        <p:spPr>
          <a:xfrm rot="10800000" flipH="1">
            <a:off x="2010862" y="2505359"/>
            <a:ext cx="445500" cy="7200"/>
          </a:xfrm>
          <a:prstGeom prst="straightConnector1">
            <a:avLst/>
          </a:prstGeom>
          <a:noFill/>
          <a:ln w="9525" cap="flat" cmpd="sng">
            <a:solidFill>
              <a:schemeClr val="dk2"/>
            </a:solidFill>
            <a:prstDash val="solid"/>
            <a:round/>
            <a:headEnd type="none" w="med" len="med"/>
            <a:tailEnd type="triangle" w="med" len="med"/>
          </a:ln>
        </p:spPr>
      </p:cxnSp>
      <p:sp>
        <p:nvSpPr>
          <p:cNvPr id="238" name="Google Shape;238;p5"/>
          <p:cNvSpPr txBox="1">
            <a:spLocks noGrp="1"/>
          </p:cNvSpPr>
          <p:nvPr>
            <p:ph type="title"/>
          </p:nvPr>
        </p:nvSpPr>
        <p:spPr>
          <a:xfrm>
            <a:off x="7093575" y="2189100"/>
            <a:ext cx="2030700" cy="586500"/>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1400"/>
              <a:buNone/>
            </a:pPr>
            <a:r>
              <a:rPr lang="en-US" sz="2000" dirty="0"/>
              <a:t>Problem Statement </a:t>
            </a:r>
            <a:endParaRPr sz="2000" dirty="0"/>
          </a:p>
        </p:txBody>
      </p:sp>
      <p:cxnSp>
        <p:nvCxnSpPr>
          <p:cNvPr id="239" name="Google Shape;239;p5"/>
          <p:cNvCxnSpPr/>
          <p:nvPr/>
        </p:nvCxnSpPr>
        <p:spPr>
          <a:xfrm>
            <a:off x="8108925" y="2851800"/>
            <a:ext cx="4200" cy="250500"/>
          </a:xfrm>
          <a:prstGeom prst="straightConnector1">
            <a:avLst/>
          </a:prstGeom>
          <a:noFill/>
          <a:ln w="9525" cap="flat" cmpd="sng">
            <a:solidFill>
              <a:schemeClr val="dk2"/>
            </a:solidFill>
            <a:prstDash val="solid"/>
            <a:round/>
            <a:headEnd type="none" w="med" len="med"/>
            <a:tailEnd type="triangle" w="med" len="med"/>
          </a:ln>
        </p:spPr>
      </p:cxnSp>
      <p:sp>
        <p:nvSpPr>
          <p:cNvPr id="240" name="Google Shape;240;p5"/>
          <p:cNvSpPr txBox="1"/>
          <p:nvPr/>
        </p:nvSpPr>
        <p:spPr>
          <a:xfrm>
            <a:off x="2750050" y="3429150"/>
            <a:ext cx="1265400" cy="109800"/>
          </a:xfrm>
          <a:prstGeom prst="rect">
            <a:avLst/>
          </a:prstGeom>
          <a:solidFill>
            <a:srgbClr val="FF0000"/>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dirty="0">
              <a:highlight>
                <a:srgbClr val="CC0000"/>
              </a:highlight>
              <a:latin typeface="Calibri"/>
              <a:ea typeface="Calibri"/>
              <a:cs typeface="Calibri"/>
              <a:sym typeface="Calibri"/>
            </a:endParaRPr>
          </a:p>
        </p:txBody>
      </p:sp>
      <p:sp>
        <p:nvSpPr>
          <p:cNvPr id="241" name="Google Shape;241;p5"/>
          <p:cNvSpPr txBox="1"/>
          <p:nvPr/>
        </p:nvSpPr>
        <p:spPr>
          <a:xfrm rot="1325">
            <a:off x="454462" y="3289509"/>
            <a:ext cx="1556400" cy="38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000" b="1" dirty="0">
                <a:solidFill>
                  <a:srgbClr val="386EA3"/>
                </a:solidFill>
                <a:latin typeface="Cambria"/>
                <a:ea typeface="Cambria"/>
                <a:cs typeface="Cambria"/>
                <a:sym typeface="Cambria"/>
              </a:rPr>
              <a:t>Root Cause</a:t>
            </a:r>
            <a:endParaRPr sz="2000" b="1" dirty="0">
              <a:solidFill>
                <a:srgbClr val="386EA3"/>
              </a:solidFill>
              <a:latin typeface="Cambria"/>
              <a:ea typeface="Cambria"/>
              <a:cs typeface="Cambria"/>
              <a:sym typeface="Cambria"/>
            </a:endParaRPr>
          </a:p>
        </p:txBody>
      </p:sp>
      <p:cxnSp>
        <p:nvCxnSpPr>
          <p:cNvPr id="242" name="Google Shape;242;p5"/>
          <p:cNvCxnSpPr/>
          <p:nvPr/>
        </p:nvCxnSpPr>
        <p:spPr>
          <a:xfrm rot="10800000" flipH="1">
            <a:off x="2010862" y="3538959"/>
            <a:ext cx="445500" cy="7200"/>
          </a:xfrm>
          <a:prstGeom prst="straightConnector1">
            <a:avLst/>
          </a:prstGeom>
          <a:noFill/>
          <a:ln w="9525" cap="flat" cmpd="sng">
            <a:solidFill>
              <a:schemeClr val="dk2"/>
            </a:solidFill>
            <a:prstDash val="solid"/>
            <a:round/>
            <a:headEnd type="none" w="med" len="med"/>
            <a:tailEnd type="triangle" w="med" len="med"/>
          </a:ln>
        </p:spPr>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FEF02D7-45C8-4DF4-8677-D1A96F0E44A0}"/>
              </a:ext>
            </a:extLst>
          </p:cNvPr>
          <p:cNvSpPr/>
          <p:nvPr/>
        </p:nvSpPr>
        <p:spPr>
          <a:xfrm>
            <a:off x="604911" y="1913206"/>
            <a:ext cx="10789920" cy="3319976"/>
          </a:xfrm>
          <a:prstGeom prst="roundRect">
            <a:avLst/>
          </a:prstGeom>
          <a:ln>
            <a:noFill/>
          </a:ln>
          <a:effectLst>
            <a:outerShdw blurRad="50800" dist="38100" dir="5400000" algn="t"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sp>
        <p:nvSpPr>
          <p:cNvPr id="214" name="Google Shape;214;g98eed21a6e_0_60"/>
          <p:cNvSpPr txBox="1">
            <a:spLocks noGrp="1"/>
          </p:cNvSpPr>
          <p:nvPr>
            <p:ph type="title"/>
          </p:nvPr>
        </p:nvSpPr>
        <p:spPr>
          <a:xfrm>
            <a:off x="480151" y="603169"/>
            <a:ext cx="11181018" cy="66485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r>
              <a:rPr lang="en-US" dirty="0"/>
              <a:t>Progressing from Problem Statement to Root Causes</a:t>
            </a:r>
            <a:endParaRPr dirty="0"/>
          </a:p>
        </p:txBody>
      </p:sp>
      <p:sp>
        <p:nvSpPr>
          <p:cNvPr id="215" name="Google Shape;215;g98eed21a6e_0_60"/>
          <p:cNvSpPr txBox="1">
            <a:spLocks noGrp="1"/>
          </p:cNvSpPr>
          <p:nvPr>
            <p:ph type="body" idx="1"/>
          </p:nvPr>
        </p:nvSpPr>
        <p:spPr>
          <a:xfrm>
            <a:off x="480151" y="1726058"/>
            <a:ext cx="11037905" cy="3720978"/>
          </a:xfrm>
          <a:prstGeom prst="rect">
            <a:avLst/>
          </a:prstGeom>
          <a:noFill/>
          <a:ln>
            <a:noFill/>
          </a:ln>
          <a:effectLst/>
        </p:spPr>
        <p:txBody>
          <a:bodyPr spcFirstLastPara="1" wrap="square" lIns="0" tIns="0" rIns="0" bIns="0" anchor="ctr" anchorCtr="0">
            <a:noAutofit/>
          </a:bodyPr>
          <a:lstStyle/>
          <a:p>
            <a:pPr marL="0" lvl="0" indent="0" algn="ctr" rtl="0">
              <a:lnSpc>
                <a:spcPct val="150000"/>
              </a:lnSpc>
              <a:spcBef>
                <a:spcPts val="0"/>
              </a:spcBef>
              <a:spcAft>
                <a:spcPts val="0"/>
              </a:spcAft>
              <a:buClr>
                <a:schemeClr val="accent6"/>
              </a:buClr>
              <a:buSzPts val="1800"/>
              <a:buFont typeface="Arial"/>
              <a:buNone/>
            </a:pPr>
            <a:r>
              <a:rPr lang="en-US" sz="3200" b="1" dirty="0">
                <a:solidFill>
                  <a:schemeClr val="dk1"/>
                </a:solidFill>
              </a:rPr>
              <a:t>Example</a:t>
            </a:r>
          </a:p>
          <a:p>
            <a:pPr marL="0" lvl="0" indent="0" algn="ctr" rtl="0">
              <a:lnSpc>
                <a:spcPct val="150000"/>
              </a:lnSpc>
              <a:spcBef>
                <a:spcPts val="0"/>
              </a:spcBef>
              <a:spcAft>
                <a:spcPts val="0"/>
              </a:spcAft>
              <a:buClr>
                <a:schemeClr val="accent6"/>
              </a:buClr>
              <a:buSzPts val="1800"/>
              <a:buFont typeface="Arial"/>
              <a:buNone/>
            </a:pPr>
            <a:r>
              <a:rPr lang="en-US" sz="2800" b="1" dirty="0">
                <a:solidFill>
                  <a:schemeClr val="dk1"/>
                </a:solidFill>
              </a:rPr>
              <a:t>Problem Statement: </a:t>
            </a:r>
            <a:r>
              <a:rPr lang="en-US" sz="2800" i="1" dirty="0">
                <a:solidFill>
                  <a:schemeClr val="dk1"/>
                </a:solidFill>
              </a:rPr>
              <a:t>Teachers’ effective use of digital tools to support classroom formative assessment is limited and varies widely. </a:t>
            </a:r>
            <a:endParaRPr sz="3600" i="1" dirty="0">
              <a:solidFill>
                <a:schemeClr val="dk1"/>
              </a:solidFill>
            </a:endParaRPr>
          </a:p>
        </p:txBody>
      </p:sp>
      <p:sp>
        <p:nvSpPr>
          <p:cNvPr id="216" name="Google Shape;216;g98eed21a6e_0_60"/>
          <p:cNvSpPr txBox="1">
            <a:spLocks noGrp="1"/>
          </p:cNvSpPr>
          <p:nvPr>
            <p:ph type="sldNum" idx="12"/>
          </p:nvPr>
        </p:nvSpPr>
        <p:spPr>
          <a:xfrm>
            <a:off x="10980260" y="6172200"/>
            <a:ext cx="906900" cy="2769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Clr>
                <a:srgbClr val="000000"/>
              </a:buClr>
              <a:buSzPts val="1600"/>
              <a:buFont typeface="Arial"/>
              <a:buNone/>
            </a:pPr>
            <a:fld id="{00000000-1234-1234-1234-123412341234}" type="slidenum">
              <a:rPr lang="en-US"/>
              <a:t>9</a:t>
            </a:fld>
            <a:endParaRPr dirty="0"/>
          </a:p>
        </p:txBody>
      </p:sp>
    </p:spTree>
  </p:cSld>
  <p:clrMapOvr>
    <a:masterClrMapping/>
  </p:clrMapOvr>
</p:sld>
</file>

<file path=ppt/theme/theme1.xml><?xml version="1.0" encoding="utf-8"?>
<a:theme xmlns:a="http://schemas.openxmlformats.org/drawingml/2006/main" name="Office Theme">
  <a:themeElements>
    <a:clrScheme name="CCNetwork">
      <a:dk1>
        <a:srgbClr val="346DA2"/>
      </a:dk1>
      <a:lt1>
        <a:srgbClr val="FFFFFF"/>
      </a:lt1>
      <a:dk2>
        <a:srgbClr val="2F4550"/>
      </a:dk2>
      <a:lt2>
        <a:srgbClr val="C4D7E8"/>
      </a:lt2>
      <a:accent1>
        <a:srgbClr val="346DA3"/>
      </a:accent1>
      <a:accent2>
        <a:srgbClr val="328612"/>
      </a:accent2>
      <a:accent3>
        <a:srgbClr val="9BBB59"/>
      </a:accent3>
      <a:accent4>
        <a:srgbClr val="576F7D"/>
      </a:accent4>
      <a:accent5>
        <a:srgbClr val="4690D8"/>
      </a:accent5>
      <a:accent6>
        <a:srgbClr val="000000"/>
      </a:accent6>
      <a:hlink>
        <a:srgbClr val="346DA3"/>
      </a:hlink>
      <a:folHlink>
        <a:srgbClr val="32861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98238421871F945A99D1EF10B9C867C" ma:contentTypeVersion="6" ma:contentTypeDescription="Create a new document." ma:contentTypeScope="" ma:versionID="e9491c3f2d4244a1e7454f73201b7704">
  <xsd:schema xmlns:xsd="http://www.w3.org/2001/XMLSchema" xmlns:xs="http://www.w3.org/2001/XMLSchema" xmlns:p="http://schemas.microsoft.com/office/2006/metadata/properties" xmlns:ns2="4391b338-5b9c-4dc4-bc95-065b7b776b24" targetNamespace="http://schemas.microsoft.com/office/2006/metadata/properties" ma:root="true" ma:fieldsID="509e5ac4d437c89231106e5c9ed38164" ns2:_="">
    <xsd:import namespace="4391b338-5b9c-4dc4-bc95-065b7b776b24"/>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91b338-5b9c-4dc4-bc95-065b7b776b2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22E62D1-4539-497C-8A5D-C4271E4A895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391b338-5b9c-4dc4-bc95-065b7b776b2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7CF0EC0-210C-4F11-8729-053CA96A296A}">
  <ds:schemaRef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4391b338-5b9c-4dc4-bc95-065b7b776b24"/>
    <ds:schemaRef ds:uri="http://www.w3.org/XML/1998/namespace"/>
  </ds:schemaRefs>
</ds:datastoreItem>
</file>

<file path=customXml/itemProps3.xml><?xml version="1.0" encoding="utf-8"?>
<ds:datastoreItem xmlns:ds="http://schemas.openxmlformats.org/officeDocument/2006/customXml" ds:itemID="{B546CAA6-1621-4281-A345-E15517147EE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1065</TotalTime>
  <Words>2726</Words>
  <Application>Microsoft Office PowerPoint</Application>
  <PresentationFormat>Widescreen</PresentationFormat>
  <Paragraphs>200</Paragraphs>
  <Slides>17</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Cambria</vt:lpstr>
      <vt:lpstr>Arial</vt:lpstr>
      <vt:lpstr>Cabin</vt:lpstr>
      <vt:lpstr>NTR</vt:lpstr>
      <vt:lpstr>Calibri</vt:lpstr>
      <vt:lpstr>Noto Sans Symbols</vt:lpstr>
      <vt:lpstr>Merriweather Sans</vt:lpstr>
      <vt:lpstr>Office Theme</vt:lpstr>
      <vt:lpstr>Networked Improvement Communities</vt:lpstr>
      <vt:lpstr>Establish Teams and Identify the Problem </vt:lpstr>
      <vt:lpstr>WELCOME!</vt:lpstr>
      <vt:lpstr>Meeting Objectives: Root Cause Analysis</vt:lpstr>
      <vt:lpstr>Why Conduct a Root Cause Analysis?</vt:lpstr>
      <vt:lpstr>Networked Improvement Community (NIC) Model of Change</vt:lpstr>
      <vt:lpstr>Example: Teacher Evaluation in Baltimore</vt:lpstr>
      <vt:lpstr>Identifying Root Causes Using a Fishbone Diagram </vt:lpstr>
      <vt:lpstr>Progressing from Problem Statement to Root Causes</vt:lpstr>
      <vt:lpstr>What Are the Possible Reasons Why Formative Assessment Use Is Declining in Remote Environments? </vt:lpstr>
      <vt:lpstr>Why Does Technology Access Vary So Widely? Because...</vt:lpstr>
      <vt:lpstr>Underlying Root Causes Related to Technology Access</vt:lpstr>
      <vt:lpstr>PowerPoint Presentation</vt:lpstr>
      <vt:lpstr>Activity 1: Identify Subproblems </vt:lpstr>
      <vt:lpstr>Activity 2: Small Groups</vt:lpstr>
      <vt:lpstr>Next Steps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Region 5 NIC Meeting: Root Cause Analysis</dc:title>
  <dc:creator>Chris Brandt</dc:creator>
  <cp:lastModifiedBy>Ann Webber</cp:lastModifiedBy>
  <cp:revision>56</cp:revision>
  <dcterms:created xsi:type="dcterms:W3CDTF">2020-07-20T14:46:10Z</dcterms:created>
  <dcterms:modified xsi:type="dcterms:W3CDTF">2021-06-09T21:12:55Z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0x010100698238421871F945A99D1EF10B9C867C</vt:lpwstr>
  </property>
</Properties>
</file>